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5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4" d="100"/>
          <a:sy n="64" d="100"/>
        </p:scale>
        <p:origin x="9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1923" y="1122363"/>
            <a:ext cx="7588155" cy="2621154"/>
          </a:xfrm>
        </p:spPr>
        <p:txBody>
          <a:bodyPr anchor="b">
            <a:normAutofit/>
          </a:bodyPr>
          <a:lstStyle>
            <a:lvl1pPr algn="ctr">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3843708"/>
            <a:ext cx="7588155" cy="1414091"/>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C128FA71-3A18-48C0-980F-4B68F7F63042}" type="datetime1">
              <a:rPr lang="en-US" smtClean="0"/>
              <a:t>11/26/2025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0340878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612648" y="548640"/>
            <a:ext cx="10515600" cy="1132258"/>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612648" y="1680898"/>
            <a:ext cx="10515600" cy="44960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7104EDB3-C0E8-45F8-9E1D-1B6C8D1880C0}" type="datetime1">
              <a:rPr lang="en-US" smtClean="0"/>
              <a:t>11/26/2025</a:t>
            </a:fld>
            <a:endParaRPr lang="en-US"/>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1186585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9634888" y="578497"/>
            <a:ext cx="2047037" cy="559846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838200" y="578497"/>
            <a:ext cx="8796688" cy="55984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9CF0EC4B-54ED-4041-B552-9BA760FA3DBA}" type="datetime1">
              <a:rPr lang="en-US" smtClean="0"/>
              <a:t>11/26/2025</a:t>
            </a:fld>
            <a:endParaRPr lang="en-US"/>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344188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51C1210E-201E-4473-82AC-2466F5386C38}" type="datetime1">
              <a:rPr lang="en-US" smtClean="0"/>
              <a:t>11/26/2025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4105221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603381" y="553616"/>
            <a:ext cx="8273140" cy="4008859"/>
          </a:xfrm>
        </p:spPr>
        <p:txBody>
          <a:bodyPr anchor="t">
            <a:normAutofit/>
          </a:bodyPr>
          <a:lstStyle>
            <a:lvl1pPr>
              <a:defRPr sz="5400" cap="all"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603380" y="4589463"/>
            <a:ext cx="8273140" cy="1384617"/>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B01EA198-6CAB-4B8F-B93F-1F9C8C4B6CE7}" type="datetime1">
              <a:rPr lang="en-US" smtClean="0"/>
              <a:t>11/26/2025</a:t>
            </a:fld>
            <a:endParaRPr lang="en-US"/>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743097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612648"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CA06041F-4525-44D5-AA4F-332294BF1F56}" type="datetime1">
              <a:rPr lang="en-US" smtClean="0"/>
              <a:t>11/26/2025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3525524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609600" y="2386894"/>
            <a:ext cx="5157787"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6172199" y="2386894"/>
            <a:ext cx="5183189"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F9557091-BBDF-4EB9-BA6B-2BB67AC4FC0F}" type="datetime1">
              <a:rPr lang="en-US" smtClean="0"/>
              <a:t>11/26/2025</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474577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2D6B226B-77A6-410C-9796-083F278E0125}" type="datetime1">
              <a:rPr lang="en-US" smtClean="0"/>
              <a:t>11/26/2025</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7347516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A23A578B-D289-4C40-8593-3D356C49DA58}" type="datetime1">
              <a:rPr lang="en-US" smtClean="0"/>
              <a:t>11/26/2025</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061868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597160" y="553616"/>
            <a:ext cx="3595634" cy="1757505"/>
          </a:xfrm>
        </p:spPr>
        <p:txBody>
          <a:bodyPr anchor="t">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6"/>
            <a:ext cx="6279741" cy="54864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597160" y="2311121"/>
            <a:ext cx="3595634" cy="3728895"/>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713DFAE3-14DB-48A7-A80F-80DDB072CE3D}" type="datetime1">
              <a:rPr lang="en-US" smtClean="0"/>
              <a:t>11/26/2025</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74615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594360" y="557784"/>
            <a:ext cx="3595634" cy="2212313"/>
          </a:xfrm>
        </p:spPr>
        <p:txBody>
          <a:bodyPr anchor="t">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p:nvPr>
        </p:nvSpPr>
        <p:spPr>
          <a:xfrm>
            <a:off x="5063319" y="657103"/>
            <a:ext cx="6483687" cy="555590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09601"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92C5EAEF-6478-4102-8F5D-A5FE9FC97ACB}" type="datetime1">
              <a:rPr lang="en-US" smtClean="0"/>
              <a:t>11/26/2025</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745785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67F45AC6-C491-4585-A584-9CE2AF7D5500}" type="datetime1">
              <a:rPr lang="en-US" smtClean="0"/>
              <a:t>11/26/2025</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smtClean="0"/>
              <a:t>‹#›</a:t>
            </a:fld>
            <a:endParaRPr lang="en-US"/>
          </a:p>
        </p:txBody>
      </p:sp>
    </p:spTree>
    <p:extLst>
      <p:ext uri="{BB962C8B-B14F-4D97-AF65-F5344CB8AC3E}">
        <p14:creationId xmlns:p14="http://schemas.microsoft.com/office/powerpoint/2010/main" val="134598727"/>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hf sldNum="0"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E448DB1-4196-18A6-15DA-C72635C1B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pic>
        <p:nvPicPr>
          <p:cNvPr id="4" name="Picture 3" descr="Apple with measuring tape">
            <a:extLst>
              <a:ext uri="{FF2B5EF4-FFF2-40B4-BE49-F238E27FC236}">
                <a16:creationId xmlns:a16="http://schemas.microsoft.com/office/drawing/2014/main" id="{57054879-B2A5-A81E-CF85-0A4EB8756137}"/>
              </a:ext>
            </a:extLst>
          </p:cNvPr>
          <p:cNvPicPr>
            <a:picLocks noChangeAspect="1"/>
          </p:cNvPicPr>
          <p:nvPr/>
        </p:nvPicPr>
        <p:blipFill>
          <a:blip r:embed="rId2"/>
          <a:srcRect b="14773"/>
          <a:stretch>
            <a:fillRect/>
          </a:stretch>
        </p:blipFill>
        <p:spPr>
          <a:xfrm>
            <a:off x="20" y="10"/>
            <a:ext cx="12191980" cy="6857990"/>
          </a:xfrm>
          <a:prstGeom prst="rect">
            <a:avLst/>
          </a:prstGeom>
        </p:spPr>
      </p:pic>
      <p:sp>
        <p:nvSpPr>
          <p:cNvPr id="11" name="Rectangle 10">
            <a:extLst>
              <a:ext uri="{FF2B5EF4-FFF2-40B4-BE49-F238E27FC236}">
                <a16:creationId xmlns:a16="http://schemas.microsoft.com/office/drawing/2014/main" id="{DF15DF8A-891A-1965-E372-1BA1F3B945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507179" y="173179"/>
            <a:ext cx="6858002" cy="6511640"/>
          </a:xfrm>
          <a:prstGeom prst="rect">
            <a:avLst/>
          </a:prstGeom>
          <a:gradFill>
            <a:gsLst>
              <a:gs pos="0">
                <a:schemeClr val="bg1">
                  <a:alpha val="0"/>
                </a:schemeClr>
              </a:gs>
              <a:gs pos="46000">
                <a:schemeClr val="bg1">
                  <a:alpha val="33000"/>
                </a:schemeClr>
              </a:gs>
              <a:gs pos="26000">
                <a:schemeClr val="bg1">
                  <a:alpha val="20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Title 1">
            <a:extLst>
              <a:ext uri="{FF2B5EF4-FFF2-40B4-BE49-F238E27FC236}">
                <a16:creationId xmlns:a16="http://schemas.microsoft.com/office/drawing/2014/main" id="{C4AA2DB8-1EEB-5358-BE51-E750DE3DED3E}"/>
              </a:ext>
            </a:extLst>
          </p:cNvPr>
          <p:cNvSpPr>
            <a:spLocks noGrp="1"/>
          </p:cNvSpPr>
          <p:nvPr>
            <p:ph type="ctrTitle"/>
          </p:nvPr>
        </p:nvSpPr>
        <p:spPr>
          <a:xfrm>
            <a:off x="7473219" y="898373"/>
            <a:ext cx="4470544" cy="3474720"/>
          </a:xfrm>
        </p:spPr>
        <p:txBody>
          <a:bodyPr anchor="b">
            <a:normAutofit/>
          </a:bodyPr>
          <a:lstStyle/>
          <a:p>
            <a:pPr algn="l"/>
            <a:r>
              <a:rPr lang="en-GB" sz="5800"/>
              <a:t>Healthy Eating App Plan</a:t>
            </a:r>
          </a:p>
        </p:txBody>
      </p:sp>
      <p:sp>
        <p:nvSpPr>
          <p:cNvPr id="3" name="Subtitle 2">
            <a:extLst>
              <a:ext uri="{FF2B5EF4-FFF2-40B4-BE49-F238E27FC236}">
                <a16:creationId xmlns:a16="http://schemas.microsoft.com/office/drawing/2014/main" id="{9FEA6522-63A0-BFBB-B8C2-5E9CD7CE9512}"/>
              </a:ext>
            </a:extLst>
          </p:cNvPr>
          <p:cNvSpPr>
            <a:spLocks noGrp="1"/>
          </p:cNvSpPr>
          <p:nvPr>
            <p:ph type="subTitle" idx="1"/>
          </p:nvPr>
        </p:nvSpPr>
        <p:spPr>
          <a:xfrm>
            <a:off x="7482646" y="4495013"/>
            <a:ext cx="4116410" cy="1386840"/>
          </a:xfrm>
        </p:spPr>
        <p:txBody>
          <a:bodyPr anchor="t">
            <a:normAutofit/>
          </a:bodyPr>
          <a:lstStyle/>
          <a:p>
            <a:pPr algn="l">
              <a:lnSpc>
                <a:spcPct val="110000"/>
              </a:lnSpc>
            </a:pPr>
            <a:r>
              <a:rPr lang="en-GB" sz="2200"/>
              <a:t>For School Children Aged 4-16</a:t>
            </a:r>
          </a:p>
          <a:p>
            <a:pPr algn="l">
              <a:lnSpc>
                <a:spcPct val="110000"/>
              </a:lnSpc>
            </a:pPr>
            <a:r>
              <a:rPr lang="en-GB" sz="2200"/>
              <a:t>By Ethan D</a:t>
            </a:r>
          </a:p>
        </p:txBody>
      </p:sp>
    </p:spTree>
    <p:extLst>
      <p:ext uri="{BB962C8B-B14F-4D97-AF65-F5344CB8AC3E}">
        <p14:creationId xmlns:p14="http://schemas.microsoft.com/office/powerpoint/2010/main" val="2674127027"/>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1500"/>
                                  </p:stCondLst>
                                  <p:iterate>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7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477C2-A732-2018-4281-287D18E0B1D9}"/>
              </a:ext>
            </a:extLst>
          </p:cNvPr>
          <p:cNvSpPr>
            <a:spLocks noGrp="1"/>
          </p:cNvSpPr>
          <p:nvPr>
            <p:ph type="title"/>
          </p:nvPr>
        </p:nvSpPr>
        <p:spPr/>
        <p:txBody>
          <a:bodyPr/>
          <a:lstStyle/>
          <a:p>
            <a:r>
              <a:rPr lang="en-GB" dirty="0"/>
              <a:t>Quick Brief</a:t>
            </a:r>
          </a:p>
        </p:txBody>
      </p:sp>
      <p:sp>
        <p:nvSpPr>
          <p:cNvPr id="3" name="Content Placeholder 2">
            <a:extLst>
              <a:ext uri="{FF2B5EF4-FFF2-40B4-BE49-F238E27FC236}">
                <a16:creationId xmlns:a16="http://schemas.microsoft.com/office/drawing/2014/main" id="{40DF5FA0-D64B-0DBC-870F-C1810C4CAEFC}"/>
              </a:ext>
            </a:extLst>
          </p:cNvPr>
          <p:cNvSpPr>
            <a:spLocks noGrp="1"/>
          </p:cNvSpPr>
          <p:nvPr>
            <p:ph idx="1"/>
          </p:nvPr>
        </p:nvSpPr>
        <p:spPr/>
        <p:txBody>
          <a:bodyPr>
            <a:normAutofit/>
          </a:bodyPr>
          <a:lstStyle/>
          <a:p>
            <a:r>
              <a:rPr lang="en-GB" dirty="0"/>
              <a:t>An information / multimedia app must have at least six separate pages, three types of media (text, images, animations, audio or video) and should be easy to navigate through these pages. </a:t>
            </a:r>
          </a:p>
          <a:p>
            <a:endParaRPr lang="en-GB" dirty="0"/>
          </a:p>
          <a:p>
            <a:r>
              <a:rPr lang="en-GB" dirty="0"/>
              <a:t>There must be at least 2 sketches or wireframes of how the app will look</a:t>
            </a:r>
          </a:p>
          <a:p>
            <a:endParaRPr lang="en-GB" dirty="0"/>
          </a:p>
          <a:p>
            <a:r>
              <a:rPr lang="en-GB" dirty="0"/>
              <a:t>Name Of App – Happy &amp; Healthy</a:t>
            </a:r>
          </a:p>
          <a:p>
            <a:endParaRPr lang="en-GB" dirty="0"/>
          </a:p>
          <a:p>
            <a:r>
              <a:rPr lang="en-GB" dirty="0"/>
              <a:t>Ideas: A Healthy Eating App That Recommends Various Healthy Eating Plans And Exercises To Schoolchildren Aged 4-16 Such As ( Breathing Exercises, Meditation etc.)</a:t>
            </a:r>
          </a:p>
        </p:txBody>
      </p:sp>
    </p:spTree>
    <p:extLst>
      <p:ext uri="{BB962C8B-B14F-4D97-AF65-F5344CB8AC3E}">
        <p14:creationId xmlns:p14="http://schemas.microsoft.com/office/powerpoint/2010/main" val="31886698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A6312-8BEC-5560-2AD1-3EE30B33BA67}"/>
              </a:ext>
            </a:extLst>
          </p:cNvPr>
          <p:cNvSpPr>
            <a:spLocks noGrp="1"/>
          </p:cNvSpPr>
          <p:nvPr>
            <p:ph type="title"/>
          </p:nvPr>
        </p:nvSpPr>
        <p:spPr/>
        <p:txBody>
          <a:bodyPr/>
          <a:lstStyle/>
          <a:p>
            <a:r>
              <a:rPr lang="en-GB" dirty="0"/>
              <a:t>Home Page - Wireframe</a:t>
            </a:r>
          </a:p>
        </p:txBody>
      </p:sp>
      <p:pic>
        <p:nvPicPr>
          <p:cNvPr id="6" name="Content Placeholder 5" descr="A screenshot of a computer&#10;&#10;AI-generated content may be incorrect.">
            <a:extLst>
              <a:ext uri="{FF2B5EF4-FFF2-40B4-BE49-F238E27FC236}">
                <a16:creationId xmlns:a16="http://schemas.microsoft.com/office/drawing/2014/main" id="{C2ADE59B-10FE-1A47-7B2C-C2C633E12BA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38599" y="1821350"/>
            <a:ext cx="7802064" cy="4382112"/>
          </a:xfrm>
        </p:spPr>
      </p:pic>
    </p:spTree>
    <p:extLst>
      <p:ext uri="{BB962C8B-B14F-4D97-AF65-F5344CB8AC3E}">
        <p14:creationId xmlns:p14="http://schemas.microsoft.com/office/powerpoint/2010/main" val="6472838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29BF3D-75E5-BF69-49E4-EEDF80E1047D}"/>
              </a:ext>
            </a:extLst>
          </p:cNvPr>
          <p:cNvSpPr>
            <a:spLocks noGrp="1"/>
          </p:cNvSpPr>
          <p:nvPr>
            <p:ph type="title"/>
          </p:nvPr>
        </p:nvSpPr>
        <p:spPr/>
        <p:txBody>
          <a:bodyPr/>
          <a:lstStyle/>
          <a:p>
            <a:r>
              <a:rPr lang="en-GB" dirty="0"/>
              <a:t>Healthy Eating Tips - Wireframe</a:t>
            </a:r>
          </a:p>
        </p:txBody>
      </p:sp>
      <p:sp>
        <p:nvSpPr>
          <p:cNvPr id="3" name="Content Placeholder 2">
            <a:extLst>
              <a:ext uri="{FF2B5EF4-FFF2-40B4-BE49-F238E27FC236}">
                <a16:creationId xmlns:a16="http://schemas.microsoft.com/office/drawing/2014/main" id="{04645198-B2F0-6AE1-344D-866F428E5A59}"/>
              </a:ext>
            </a:extLst>
          </p:cNvPr>
          <p:cNvSpPr>
            <a:spLocks noGrp="1"/>
          </p:cNvSpPr>
          <p:nvPr>
            <p:ph idx="1"/>
          </p:nvPr>
        </p:nvSpPr>
        <p:spPr/>
        <p:txBody>
          <a:bodyPr/>
          <a:lstStyle/>
          <a:p>
            <a:endParaRPr lang="en-GB"/>
          </a:p>
        </p:txBody>
      </p:sp>
    </p:spTree>
    <p:extLst>
      <p:ext uri="{BB962C8B-B14F-4D97-AF65-F5344CB8AC3E}">
        <p14:creationId xmlns:p14="http://schemas.microsoft.com/office/powerpoint/2010/main" val="40066193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989DC-EB95-8B4B-54EF-A3151E7518BA}"/>
              </a:ext>
            </a:extLst>
          </p:cNvPr>
          <p:cNvSpPr>
            <a:spLocks noGrp="1"/>
          </p:cNvSpPr>
          <p:nvPr>
            <p:ph type="title"/>
          </p:nvPr>
        </p:nvSpPr>
        <p:spPr/>
        <p:txBody>
          <a:bodyPr/>
          <a:lstStyle/>
          <a:p>
            <a:r>
              <a:rPr lang="en-GB" dirty="0"/>
              <a:t>Quick Brief Of The App</a:t>
            </a:r>
          </a:p>
        </p:txBody>
      </p:sp>
      <p:sp>
        <p:nvSpPr>
          <p:cNvPr id="3" name="Content Placeholder 2">
            <a:extLst>
              <a:ext uri="{FF2B5EF4-FFF2-40B4-BE49-F238E27FC236}">
                <a16:creationId xmlns:a16="http://schemas.microsoft.com/office/drawing/2014/main" id="{190D3B37-A2F3-99D6-9465-D3F2CBCD0751}"/>
              </a:ext>
            </a:extLst>
          </p:cNvPr>
          <p:cNvSpPr>
            <a:spLocks noGrp="1"/>
          </p:cNvSpPr>
          <p:nvPr>
            <p:ph idx="1"/>
          </p:nvPr>
        </p:nvSpPr>
        <p:spPr/>
        <p:txBody>
          <a:bodyPr>
            <a:normAutofit fontScale="77500" lnSpcReduction="20000"/>
          </a:bodyPr>
          <a:lstStyle/>
          <a:p>
            <a:r>
              <a:rPr lang="en-GB" b="1" dirty="0"/>
              <a:t>Happy &amp; Healthy</a:t>
            </a:r>
            <a:r>
              <a:rPr lang="en-GB" dirty="0"/>
              <a:t> is a vibrant, kid-friendly mobile app designed to help schoolchildren aged 4–16 build lifelong wellness habits through fun, guided activities and easy-to-follow routines. The app brings together four key areas of wellbeing—breathing exercises, meditation guides, exercise routines, and healthy eating advice—into one cheerful, engaging platform. With bright </a:t>
            </a:r>
            <a:r>
              <a:rPr lang="en-GB" dirty="0" err="1"/>
              <a:t>colors</a:t>
            </a:r>
            <a:r>
              <a:rPr lang="en-GB" dirty="0"/>
              <a:t>, friendly characters, and age-appropriate content, Happy &amp; Healthy makes wellness feel exciting rather than overwhelming. Younger users can explore simple breathing exercises that teach them how to calm their minds, while older students can follow more advanced mindfulness sessions to manage stress before tests or busy school days. The meditation guides include short, soothing audios that help children refocus, boost emotional awareness, and develop inner balance. In addition, the app offers a range of exercise guides tailored to different age groups, from playful movement games for younger children to structured workouts for teens looking to stay active. To support healthy eating, Happy &amp; Healthy includes </a:t>
            </a:r>
            <a:r>
              <a:rPr lang="en-GB" dirty="0" err="1"/>
              <a:t>colorful</a:t>
            </a:r>
            <a:r>
              <a:rPr lang="en-GB" dirty="0"/>
              <a:t> food charts, snack suggestions, and interactive meal-planning activities that help students understand nutrition in a fun and practical way. Every feature is designed with children’s safety and development in mind, ensuring instructions are clear, positive, and always supportive. Whether used at home or in school, Happy &amp; Healthy empowers children to make healthy choices independently while giving parents and teachers helpful tools to reinforce good habits. Through daily reminders, progress badges, and encouraging feedback, the app transforms wellness into an engaging adventure that supports both the body and the mind—helping every child grow happier, stronger, and healthier every day.</a:t>
            </a:r>
          </a:p>
        </p:txBody>
      </p:sp>
    </p:spTree>
    <p:extLst>
      <p:ext uri="{BB962C8B-B14F-4D97-AF65-F5344CB8AC3E}">
        <p14:creationId xmlns:p14="http://schemas.microsoft.com/office/powerpoint/2010/main" val="3520409795"/>
      </p:ext>
    </p:extLst>
  </p:cSld>
  <p:clrMapOvr>
    <a:masterClrMapping/>
  </p:clrMapOvr>
</p:sld>
</file>

<file path=ppt/theme/theme1.xml><?xml version="1.0" encoding="utf-8"?>
<a:theme xmlns:a="http://schemas.openxmlformats.org/drawingml/2006/main" name="VanillaVTI">
  <a:themeElements>
    <a:clrScheme name="Vanilla">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54D376C6-1C9B-4C6B-8F3C-483BB307BB05}" vid="{7690D8A9-C071-45EF-BA7A-F7FA9779B11D}"/>
    </a:ext>
  </a:extLst>
</a:theme>
</file>

<file path=docProps/app.xml><?xml version="1.0" encoding="utf-8"?>
<Properties xmlns="http://schemas.openxmlformats.org/officeDocument/2006/extended-properties" xmlns:vt="http://schemas.openxmlformats.org/officeDocument/2006/docPropsVTypes">
  <TotalTime>488</TotalTime>
  <Words>414</Words>
  <Application>Microsoft Office PowerPoint</Application>
  <PresentationFormat>Widescreen</PresentationFormat>
  <Paragraphs>15</Paragraphs>
  <Slides>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Neue Haas Grotesk Text Pro</vt:lpstr>
      <vt:lpstr>VanillaVTI</vt:lpstr>
      <vt:lpstr>Healthy Eating App Plan</vt:lpstr>
      <vt:lpstr>Quick Brief</vt:lpstr>
      <vt:lpstr>Home Page - Wireframe</vt:lpstr>
      <vt:lpstr>Healthy Eating Tips - Wireframe</vt:lpstr>
      <vt:lpstr>Quick Brief Of The App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Ethan Durrand</dc:creator>
  <cp:lastModifiedBy>Ethan Durrand</cp:lastModifiedBy>
  <cp:revision>5</cp:revision>
  <dcterms:created xsi:type="dcterms:W3CDTF">2025-10-29T14:26:32Z</dcterms:created>
  <dcterms:modified xsi:type="dcterms:W3CDTF">2025-11-26T15:15:32Z</dcterms:modified>
</cp:coreProperties>
</file>