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5" r:id="rId11"/>
    <p:sldId id="264" r:id="rId12"/>
    <p:sldId id="266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5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4T09:20:07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2298 74 24575,'-86'-4'0,"-158"-29"0,161 19 0,-1 3 0,-95 0 0,-558 13 0,702 0 0,1 1 0,0 1 0,0 2 0,1 2 0,-34 11 0,-160 69 0,186-70 0,21-9 0,1 1 0,1 0 0,0 2 0,0 0 0,1 1 0,1 1 0,0 0 0,1 1 0,1 1 0,0 0 0,-14 22 0,-1 9 0,2 1 0,2 1 0,-21 59 0,38-87 0,1 1 0,0 0 0,1 0 0,-3 35 0,8-46 0,0 0 0,1 0 0,0-1 0,1 1 0,0 0 0,1 0 0,0-1 0,1 1 0,0-1 0,1 0 0,7 16 0,-1-6 0,1 0 0,1 0 0,1-1 0,1 0 0,1-1 0,0-1 0,1 0 0,1-2 0,0 1 0,1-2 0,1-1 0,0 0 0,1-1 0,24 11 0,153 54 0,87 39 0,-268-110 0,-1 0 0,1-1 0,-1-1 0,1 0 0,1-1 0,29 2 0,103-7 0,-75-1 0,427 1 0,-468 1 0,0-1 0,0-2 0,-1-2 0,55-16 0,121-55 0,-175 64 0,-9 0 0,-1 0 0,-1-1 0,0-1 0,-1-1 0,-1-1 0,24-25 0,21-16 0,-56 48 0,1 1 0,-1-1 0,-1-1 0,0 1 0,0-1 0,-1-1 0,-1 0 0,1 0 0,-2 0 0,0 0 0,-1-1 0,0 0 0,0 0 0,1-20 0,1-17 0,-2-2 0,-4-73 0,-1 82 0,0 23 0,-2 0 0,1 0 0,-2 0 0,-1 0 0,0 0 0,-17-36 0,-64-106 0,53 105 0,16 30-1365,2 6-5461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12T13:39:08.2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0 1 24575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12T13:39:11.6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0 1 24575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12T13:39:15.7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0 0 24575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12T13:39:21.6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0 0 24575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12T13:39:23.9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1 1 24575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12T13:39:28.9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1 1 24575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12T13:39:29.8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0 0 24575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12T13:40:17.3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0 0 24575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12T13:40:18.3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0 0 24575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12T13:40:19.2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4T09:20:15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24575,'2'0'0,"-1"0"0,0 1 0,0-1 0,1 1 0,-1-1 0,0 1 0,0 0 0,0 0 0,1-1 0,-1 1 0,0 0 0,0 0 0,0 0 0,0 0 0,-1 0 0,1 0 0,0 0 0,0 0 0,-1 1 0,1-1 0,0 0 0,-1 0 0,1 1 0,-1-1 0,0 0 0,1 1 0,-1 1 0,7 45 0,-6-40 0,3 229 0,-6-166 0,3-1 0,13 90 0,36 135 0,-47-269 0,-2-14 0,1 0 0,0 0 0,0 0 0,2 0 0,6 19 0,-8-27 0,0 0 0,1-1 0,-1 1 0,1-1 0,-1 0 0,1 1 0,0-1 0,0-1 0,1 1 0,-1 0 0,1-1 0,-1 0 0,1 0 0,0 0 0,0 0 0,-1 0 0,1-1 0,1 1 0,-1-1 0,7 1 0,2-1 0,0 0 0,1-1 0,-1-1 0,0 0 0,0 0 0,0-2 0,-1 1 0,1-2 0,0 1 0,14-8 0,4-2 0,-2-1 0,54-35 0,-74 44-124,-1 0 0,0-1 0,0 0 0,0-1 0,-1 0 0,1 0-1,-2-1 1,1 1 0,-1-1 0,8-14 0,-1-11-6702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12T14:01:10.409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1195 0 24575,'-8'5'0,"1"1"0,-1-2 0,0 1 0,-1-1 0,1 0 0,-1-1 0,1 0 0,-1 0 0,-18 2 0,-14 5 0,2 4 0,1 2 0,0 1 0,-66 42 0,-93 84 0,138-92 0,4 3 0,1 3 0,-48 65 0,-34 37 0,56-62 13,61-70-288,-2-2-1,-1 0 0,0-1 1,-44 34-1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12T14:01:13.03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731 1 24575,'-6'8'0,"0"1"0,0-1 0,1 1 0,0 1 0,1-1 0,0 1 0,-5 16 0,-5 12 0,-233 603 0,166-322 0,80-315 0,-54 173 0,-35 200 0,72-277 0,3-25 0,-8 127 0,15-94 0,-32 157 0,19-151 0,-6 119 0,4-63 0,14-125 0,3 1 0,-2 79 0,8-119 0,1 1 0,0 0 0,0-1 0,0 1 0,1 0 0,0-1 0,0 0 0,1 1 0,0-1 0,0 0 0,0 0 0,1-1 0,8 11 0,-6-8 0,2-1 0,-1-1 0,1 0 0,0 0 0,1 0 0,-1-1 0,1 0 0,14 5 0,8 1 0,1-1 0,1-2 0,-1-2 0,52 5 0,44 4 0,194 12 0,314-29 0,-617 2 0,0-1 0,0-1 0,1-1 0,-1 0 0,-1-1 0,1-1 0,-1-1 0,1-1 0,-2 0 0,1-2 0,-1 0 0,0 0 0,27-23 0,-12 8 0,11-9 0,76-72 0,-108 93 0,-1 0 0,0-1 0,0 0 0,-1-1 0,-1 0 0,0 0 0,-1 0 0,0-1 0,-1 0 0,7-31 0,5-50 0,32-146 0,-36 175 0,-4 0 0,-3 0 0,-1-82 0,9-83 0,13-42 0,-27 617 0,0-220 0,-5 166 0,0-230 0,-3-1 0,-26 108 0,18-113-455,2 0 0,-11 101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12T14:01:19.37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1 1 24575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12T14:01:22.433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4 24575,'2'41'0,"2"-1"0,14 64 0,-8-57 0,5 62 0,-13 52 0,-3-101 0,2 0 0,17 102 0,-4-71 0,-5 1 0,-2 166 0,-6-233 0,2 1 0,0-1 0,13 44 0,4 35 0,5 39 0,-14-87 0,6 81 0,-16-125 0,-1 0 0,2-1 0,0 1 0,0 0 0,1-1 0,6 16 0,-8-25 0,0 1 0,0 0 0,1-1 0,-1 1 0,1-1 0,0 1 0,0-1 0,0 0 0,0 0 0,0 0 0,0 0 0,0 0 0,1 0 0,-1-1 0,1 1 0,-1-1 0,1 0 0,-1 0 0,1 1 0,0-2 0,0 1 0,0 0 0,-1-1 0,1 1 0,0-1 0,0 0 0,0 0 0,0 0 0,0 0 0,0 0 0,4-2 0,-1 1 0,1-1 0,0-1 0,-1 0 0,0 0 0,0 0 0,1 0 0,-2-1 0,1 0 0,0 0 0,-1-1 0,0 0 0,0 0 0,7-9 0,7-10 0,27-48 0,-31 49 0,11-20 0,-4 5 0,2 2 0,38-45 0,-49 65 0,0-1 0,0 0 0,-2-1 0,0 0 0,16-38 0,-13 18 0,-2-1 0,8-45 0,-13 62 0,0 1 0,1-1 0,21-37 0,9-24 0,3-12 0,-28 71 0,-2-2 0,0 1 0,-2-1 0,-1 0 0,6-33 0,-7 1 0,-1 2 0,3 1 0,2 1 0,32-98 0,9 0 20,-36 99-482,2 0 1,50-99-1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12T14:01:31.649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250 1641 24575,'0'8'0,"1"1"0,-1-1 0,1 0 0,1 0 0,0 1 0,0-1 0,0 0 0,1 0 0,0-1 0,1 1 0,-1-1 0,2 1 0,-1-1 0,1 0 0,0-1 0,0 1 0,1-1 0,0 0 0,0-1 0,0 1 0,1-1 0,0 0 0,0-1 0,11 6 0,4 2 0,1-1 0,0-2 0,1 0 0,0-1 0,0-2 0,0 0 0,1-1 0,34 1 0,209-5 0,-193-4 0,26 2 0,82-4 0,-174 4 0,-1 0 0,1-1 0,-1 0 0,0 0 0,0-1 0,0 0 0,0 0 0,0-1 0,-1 0 0,1 0 0,-1-1 0,0 0 0,10-10 0,-7 5 0,-1 0 0,0-1 0,-1 0 0,0 0 0,-1-1 0,-1 0 0,10-24 0,-4 3 0,-2-1 0,-2-1 0,-1 0 0,-1 0 0,1-64 0,-6 75 0,-1-1 0,-2 0 0,-4-32 0,4 50 0,0-1 0,0 1 0,0 0 0,-1-1 0,0 1 0,-1 0 0,1 1 0,-1-1 0,-1 1 0,1-1 0,-1 1 0,0 1 0,0-1 0,-11-8 0,-1 2 0,0 1 0,-1 1 0,-1 0 0,1 1 0,-38-12 0,-105-18 0,91 24 0,-24-3 0,-38-10 0,108 21 0,0 1 0,1 2 0,-2 0 0,1 2 0,0 1 0,0 0 0,-1 2 0,1 1 0,0 1 0,0 1 0,0 1 0,1 1 0,-1 1 0,2 1 0,-1 1 0,1 1 0,0 1 0,1 1 0,0 1 0,1 0 0,-26 25 0,28-21 0,2 0 0,0 2 0,1 0 0,1 1 0,0 0 0,2 1 0,1 1 0,0 0 0,2 0 0,-8 24 0,-18 130 0,1-6 0,19-111 0,-13 100 0,25-127 0,1 0 0,2-1 0,1 1 0,10 62 0,-8-84 0,0 0 0,1-1 0,0 1 0,1-1 0,-1 0 0,2 0 0,-1-1 0,1 1 0,1-1 0,-1-1 0,1 1 0,1-1 0,-1 0 0,1-1 0,0 0 0,1 0 0,-1-1 0,12 6 0,18 7 0,1-1 0,0-2 0,43 10 0,183 32 0,-38-11 0,-157-28 0,1-4 0,0-2 0,0-4 0,80-1 0,-119-7 0,0-1 0,40-7 0,-59 5 0,0 0 0,1-1 0,-2 0 0,1-1 0,0-1 0,-1 0 0,0-1 0,11-8 0,21-19 0,-1-2 0,-2-2 0,-1-1 0,63-83 0,112-196 0,-182 262 0,-2-1 0,-3-2 0,-2-1 0,35-124 0,-56 165 0,12-38 0,-3 0 0,-3-2 0,7-107 0,-20 1 0,2 1020 0,-1-842 0,1 0 0,-2-1 0,0 1 0,0 0 0,-1-1 0,-1 0 0,0 0 0,0 0 0,-1 0 0,-1 0 0,0-1 0,0 0 0,-1-1 0,-1 1 0,-9 9 0,6-4 0,0 0 0,0 1 0,2 0 0,-12 29 0,7-14 0,-2-9 0,15-23 0,1 1 0,0-1 0,-1 0 0,1 0 0,-1 0 0,1 0 0,0 0 0,-1 0 0,1 0 0,0 0 0,-1 0 0,1 0 0,-1 0 0,1 0 0,0 0 0,-1 0 0,1 0 0,-1 0 0,1 0 0,0 0 0,-1-1 0,1 1 0,0 0 0,-1 0 0,1 0 0,0-1 0,-1 1 0,1 0 0,0 0 0,0-1 0,-1 1 0,1 0 0,0-1 0,0 1 0,0 0 0,-1-1 0,-1-4 0,0 0 0,0 0 0,0-1 0,1 1 0,0-1 0,0 1 0,0-10 0,-4-396 0,9 231 0,-4 167 0,0 1 0,1-1 0,1 1 0,0 0 0,1-1 0,0 1 0,1 1 0,0-1 0,1 0 0,0 1 0,12-18 0,-11 20 0,1 1 0,-1 1 0,1 0 0,1 0 0,-1 0 0,1 1 0,0 0 0,1 0 0,-1 1 0,1 0 0,0 0 0,0 1 0,1 0 0,-1 1 0,11-2 0,13-1 0,1 2 0,0 1 0,-1 2 0,49 4 0,-53-1 0,0 0 0,0-3 0,0 0 0,0-2 0,0 0 0,48-14 0,-49 7 0,20-5 0,-1-3 0,-1-1 0,0-3 0,48-31 0,15-16 0,-53 35 0,91-72 0,-135 96 0,-3 1 0,0 0 0,1 1 0,17-10 0,-26 17 0,1 0 0,-1 0 0,0 1 0,0-1 0,0 0 0,1 1 0,-1-1 0,0 1 0,1-1 0,-1 1 0,0-1 0,1 1 0,-1 0 0,1 0 0,-1 0 0,0 0 0,1 0 0,-1 0 0,1 0 0,-1 0 0,0 1 0,1-1 0,-1 1 0,0-1 0,1 1 0,-1-1 0,0 1 0,0 0 0,1-1 0,-1 1 0,0 0 0,0 0 0,0 0 0,0 0 0,0 0 0,0 0 0,0 0 0,0 0 0,1 3 0,4 14 0,0 2 0,-1-1 0,0 1 0,-2 0 0,-1 0 0,0 0 0,-1 0 0,-3 22 0,3 1 0,-5 558 0,-63-77 0,29-283 0,-53 207 0,50-270 0,35-159 0,2-26 0,3-37 0,1 44 0,1-983 0,1 329 0,-2 605 0,1 1 0,3 0 0,2 0 0,2 1 0,2 0 0,2 0 0,2 1 0,28-62 0,-36 95 0,0 0 0,1 0 0,1 1 0,-1 0 0,2 1 0,0 0 0,0 0 0,1 1 0,1 0 0,-1 1 0,1 0 0,1 1 0,0 0 0,0 1 0,0 0 0,1 1 0,0 0 0,1 1 0,-1 0 0,1 1 0,0 1 0,0 0 0,0 1 0,28 0 0,273 3 0,-143 2 0,-161-3 0,0 0 0,0 1 0,0 0 0,0 1 0,-1 0 0,1 1 0,-1 0 0,0 0 0,1 1 0,11 7 0,-17-8 0,0 1 0,-1-1 0,1 1 0,-1 0 0,0 0 0,0 0 0,-1 1 0,1 0 0,-1-1 0,0 1 0,0 0 0,-1 0 0,1 1 0,-1-1 0,0 1 0,0-1 0,-1 1 0,0-1 0,0 1 0,0 0 0,-1 6 0,0 11 0,-1 1 0,-1 0 0,-1-1 0,-1 0 0,-1 0 0,-1 0 0,-1 0 0,-1-1 0,-1 0 0,-1-1 0,-12 21 0,-8 6 0,-1-1 0,-2-2 0,-57 60 0,-155 134 0,235-230 0,-1 0 0,-1-1 0,1-1 0,-1 0 0,-1 0 0,1-1 0,-23 7 0,16-6 0,1 1 0,-24 14 0,41-22 0,0 1 0,-1-1 0,1 1 0,0 0 0,0 0 0,0-1 0,0 1 0,-1 0 0,1 0 0,0 0 0,0 0 0,1 1 0,-1-1 0,0 0 0,0 0 0,0 0 0,1 1 0,-1-1 0,1 0 0,-1 1 0,1-1 0,-1 2 0,2-2 0,-1 0 0,1 0 0,-1 0 0,1 0 0,-1 0 0,1 0 0,0-1 0,0 1 0,-1 0 0,1 0 0,0-1 0,0 1 0,0 0 0,0-1 0,0 1 0,0-1 0,0 1 0,0-1 0,0 1 0,0-1 0,2 0 0,11 4 0,0-1 0,1-1 0,15 1 0,593 0 0,-523-11 0,123-25 0,95-37 0,-82 15 0,-137 29 0,163-66 0,-36 11 0,-194 70 0,0 0 0,0-2 0,-1-2 0,-1-1 0,0-1 0,31-24 0,-51 33 0,0-1 0,0 0 0,-1 0 0,0-1 0,-1-1 0,0 0 0,-1 0 0,8-14 0,-12 17 0,1 0 0,-1-1 0,-1 1 0,1-1 0,-1 1 0,-1-1 0,0 0 0,0 0 0,-1 0 0,0 0 0,0 0 0,-1 0 0,-3-11 0,3 14 0,0 1 0,0 0 0,-1 0 0,0 0 0,0 0 0,0 0 0,-1 0 0,0 0 0,0 0 0,0 1 0,0 0 0,-1-1 0,0 1 0,1 1 0,-1-1 0,-1 0 0,1 1 0,-1 0 0,1 0 0,-1 1 0,0-1 0,0 1 0,0 0 0,0 0 0,0 0 0,-1 1 0,1 0 0,-8-1 0,0 1 0,0 1 0,-1 0 0,1 0 0,0 2 0,0-1 0,0 2 0,1 0 0,-1 0 0,0 1 0,-22 11 0,-28 19 0,2 2 0,-78 60 0,-102 104 0,6 24 0,190-174 0,2 3 0,-65 102 0,-178 375 0,243-447 0,26-48 0,-23 64 0,35-83 0,0 0 0,2 0 0,0 1 0,0 0 0,2 0 0,0 24 0,2-37 0,-1 0 0,1 1 0,0-1 0,1 0 0,-1-1 0,1 1 0,-1 0 0,1 0 0,0 0 0,1-1 0,-1 1 0,0-1 0,1 0 0,0 0 0,0 0 0,0 0 0,0 0 0,0-1 0,1 1 0,-1-1 0,1 0 0,0 0 0,-1 0 0,1-1 0,0 1 0,0-1 0,0 0 0,8 1 0,12 3 0,1-1 0,0-2 0,42 0 0,-41-2 0,88 2 0,124-14 0,-192 6 0,-1-2 0,0-1 0,-1-3 0,0-1 0,73-34 0,243-158 0,-288 154 0,-2-4 0,-2-2 0,87-97 0,-138 134 0,0-1 0,-2-1 0,0-1 0,-1 0 0,-2-1 0,0 0 0,-2-1 0,0 0 0,10-47 0,-3-12 0,11-147 0,-20-86 0,-8 308 0,-1 2 0,1-1 0,0 1 0,1-1 0,0 1 0,0-1 0,3-10 0,-3 17 0,-1 0 0,0 0 0,1 0 0,-1 0 0,1 0 0,0 0 0,-1 1 0,1-1 0,0 0 0,-1 0 0,1 1 0,0-1 0,0 0 0,0 1 0,0-1 0,-1 0 0,1 1 0,0-1 0,0 1 0,0 0 0,2-1 0,0 1 0,-1 0 0,0 0 0,1 0 0,-1 1 0,0-1 0,0 1 0,1-1 0,-1 1 0,0 0 0,0 0 0,0 0 0,0 0 0,0 0 0,3 3 0,32 22 0,0 3 0,38 40 0,-32-29 0,56 41 0,-43-44 0,3-3 0,1-2 0,1-3 0,1-2 0,2-3 0,0-3 0,79 15 0,-14-13 0,1-4 0,231 1 0,-334-19 0,0-2 0,1 0 0,-1-2 0,0-1 0,40-11 0,-58 12 0,0-1 0,-1 1 0,1-1 0,-1-1 0,0 0 0,0 0 0,0 0 0,0-1 0,-1 0 0,0-1 0,-1 0 0,1 0 0,-1 0 0,-1-1 0,1 1 0,-1-1 0,-1-1 0,1 1 0,3-12 0,0-7 0,-1 0 0,-2 0 0,0-1 0,-2 0 0,-1 1 0,-1-1 0,-2 0 0,-1 0 0,-1 0 0,-1 1 0,-1-1 0,-2 1 0,-10-29 0,14 49 0,1-1 0,-2 1 0,1-1 0,-1 1 0,0 0 0,0 1 0,-1-1 0,0 1 0,0-1 0,-1 2 0,0-1 0,0 1 0,-13-10 0,9 10 0,0 0 0,-1 1 0,0 0 0,0 0 0,0 1 0,0 1 0,-1 0 0,1 0 0,-13 1 0,10 1 0,-1 0 0,1 1 0,0 1 0,0 1 0,-1-1 0,2 2 0,-1 0 0,0 1 0,1 0 0,0 1 0,0 1 0,1 0 0,-1 1 0,1 0 0,1 0 0,0 1 0,-20 21 0,-7 13 0,2 0 0,2 3 0,-33 56 0,58-89 0,-244 409 0,178-282 0,-62 167 0,118-258 0,3 1 0,2 1 0,-11 64 0,24-111 0,1 1 0,-1-1 0,1 1 0,0-1 0,0 1 0,0-1 0,1 0 0,-1 1 0,1-1 0,0 0 0,0 1 0,1-1 0,-1 0 0,1 0 0,0 0 0,0 0 0,0 0 0,1 0 0,-1-1 0,1 1 0,0-1 0,0 0 0,0 0 0,1 0 0,-1 0 0,1 0 0,-1-1 0,1 1 0,0-1 0,0 0 0,0 0 0,0-1 0,0 1 0,1-1 0,-1 0 0,6 1 0,46 6 0,0-3 0,0-2 0,86-6 0,-50 0 0,-7 3 0,-6 0 0,0-3 0,81-13 0,-136 12 0,0-2 0,-1 0 0,0-1 0,0-1 0,0-2 0,-1 0 0,0-1 0,-1-1 0,0-1 0,36-31 0,-29 16 0,0-1 0,-2-1 0,-2-1 0,-1-2 0,-1 0 0,23-48 0,-20 28 0,-2-1 0,-2-1 0,21-94 0,-1-107 0,-8 35 0,20 13 0,-1 10 0,111-681 0,-154 790 0,-7 60 0,2 1 0,9-42 0,-3 51 0,-9 20 0,0 0 0,-1-1 0,1 1 0,0 0 0,0 0 0,-1-1 0,1 1 0,-1 0 0,1 0 0,0 0 0,-1 0 0,0 0 0,1 0 0,-1 0 0,0 0 0,1 0 0,-1 0 0,0 0 0,0 0 0,0 0 0,0 0 0,0 0 0,0 1 0,6 50 0,1 80 0,-7-95 0,7 297-53,11 366-969,32-5-317,128 406 369,-156-998 891,5-2 0,46 112-1,-66-194 100,2 0 0,0-1 0,1 0 0,0 0 0,2-1 0,23 28 0,-30-40 35,0-1-1,1 1 1,-1-1-1,1 0 1,0 0-1,0-1 1,0 1-1,0-2 1,1 1-1,-1 0 1,1-1-1,0-1 1,0 1-1,0-1 1,-1 0-1,1 0 1,0-1-1,0 0 0,0 0 1,0-1-1,0 0 1,9-2-1,13-5 214,-1-1 0,0-2-1,0 0 1,-1-2-1,0-1 1,-2-1-1,44-34 1,-36 23-250,-2-1-1,-1-2 1,-1-1 0,49-65-1,-73 88-17,-1 0 0,1-1 0,-1 1 0,-1-1 0,5-11 0,-8 19 0,0-1 0,1 0 0,-1 0 0,0 0 0,0 0 0,0 0 0,0 0 0,0 0 0,0 1 0,0-1 0,0 0 0,0 0 0,0 0 0,-1 0 0,1 0 0,0 0 0,0 1 0,-1-1 0,1 0 0,-1 0 0,1 0 0,-2 0 0,1 0 0,0 0 0,-1 0 0,1 1 0,-1-1 0,1 1 0,0-1 0,-1 1 0,0 0 0,1-1 0,-1 1 0,1 0 0,-1 0 0,1 0 0,-1 0 0,1 1 0,-1-1 0,1 0 0,-2 1 0,-40 10-24,1 1-1,1 2 1,0 2-1,-58 33 1,22-12-1219,-8 2-5583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4T09:20:16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289 123 24575,'-22'0'0,"0"-1"0,0 2 0,0 0 0,-30 5 0,46-5 0,0 1 0,0-1 0,0 1 0,0 0 0,1 0 0,-1 1 0,1 0 0,0 0 0,-1 0 0,1 0 0,1 1 0,-1 0 0,0 0 0,1 0 0,0 1 0,0-1 0,0 1 0,-5 8 0,1 5 0,0 1 0,1-1 0,1 1 0,1 0 0,1 1 0,-3 31 0,5-40 0,1 1 0,1-1 0,0 0 0,1 0 0,0 0 0,1 1 0,0-1 0,1 0 0,0-1 0,0 1 0,1-1 0,1 1 0,6 11 0,-7-17 0,1 0 0,0 0 0,0 0 0,0-1 0,0 0 0,1 0 0,-1 0 0,1-1 0,0 0 0,0 0 0,0 0 0,1-1 0,-1 0 0,1 0 0,-1 0 0,14 1 0,3-1 0,1-1 0,-1 0 0,35-5 0,-51 3 0,0 0 0,0-1 0,0 0 0,0 0 0,0-1 0,-1 1 0,1-1 0,-1-1 0,0 1 0,0-1 0,0 0 0,-1-1 0,1 1 0,-1-1 0,0 0 0,0-1 0,-1 1 0,0-1 0,0 0 0,0 0 0,0 0 0,-1 0 0,0-1 0,-1 1 0,5-14 0,-1-5 0,0 1 0,-2-1 0,0 0 0,-2 0 0,-1-50 0,-1 3-41,1 45-224,-1-1 0,-1 0 1,-2 1-1,-6-31 0,2 35-6561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4T09:20:17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1 250 24575,'3'1'0,"0"-1"0,0 1 0,0 0 0,0 0 0,1 0 0,-2 0 0,1 0 0,0 1 0,0-1 0,0 1 0,-1 0 0,1-1 0,-1 1 0,1 1 0,-1-1 0,0 0 0,0 1 0,0-1 0,0 1 0,0-1 0,0 1 0,-1 0 0,1 0 0,1 5 0,4 10 0,-1-1 0,-1 1 0,3 20 0,-5-28 0,3 31 0,-1 0 0,-3 1 0,-2 42 0,2 31 0,-2-113 0,0 0 0,0 1 0,0-1 0,1 0 0,-1 0 0,1 0 0,-1 0 0,1 0 0,-1 0 0,1 0 0,0 0 0,1 2 0,-1-4 0,-1 0 0,0 0 0,1 0 0,-1 0 0,1 0 0,-1 0 0,0 0 0,1 0 0,-1 0 0,0 0 0,1 0 0,-1 0 0,1 0 0,-1 0 0,0 0 0,1-1 0,-1 1 0,0 0 0,1 0 0,-1 0 0,0 0 0,1-1 0,-1 1 0,0 0 0,0 0 0,1-1 0,-1 1 0,0 0 0,0-1 0,1 1 0,-1 0 0,0-1 0,0 1 0,0 0 0,0-1 0,1 1 0,-1-1 0,4-7 0,0-1 0,-1 1 0,0-1 0,4-14 0,28-219 0,-29 178 0,2 0 0,3 1 0,37-117 0,-46 175 0,0 1 0,0-1 0,0 1 0,0-1 0,1 1 0,-1 0 0,1 0 0,0 0 0,1 0 0,-1 1 0,1-1 0,-1 1 0,1 0 0,0 0 0,0 0 0,1 1 0,-1-1 0,0 1 0,1 0 0,8-2 0,-9 3 0,0 0 0,0 1 0,0 0 0,1 0 0,-1 0 0,0 1 0,0-1 0,0 1 0,1 0 0,-1 0 0,0 1 0,0-1 0,-1 1 0,1 0 0,0 0 0,0 0 0,-1 0 0,1 1 0,-1 0 0,0-1 0,0 1 0,0 0 0,5 7 0,-1-1 0,0 1 0,-1 0 0,0 0 0,0 1 0,-1-1 0,0 1 0,-1 0 0,3 15 0,0 7 0,4 52 0,0 6 0,-2-32-682,2 83-1,-12-150-6143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4T09:20:20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187 647 24575,'-12'-1'0,"1"1"0,-1 1 0,1 0 0,-1 0 0,1 1 0,0 1 0,-12 4 0,18-5 0,1 0 0,0 1 0,-1 0 0,1 0 0,0 0 0,1 0 0,-1 1 0,0-1 0,1 1 0,0 0 0,0 0 0,0 0 0,1 1 0,-1-1 0,1 0 0,0 1 0,0 0 0,-2 7 0,-2 17 0,0 0 0,2 1 0,2 0 0,0-1 0,2 1 0,6 44 0,-3 6 0,-3-69 0,1-1 0,0 1 0,0-1 0,1 1 0,3 9 0,-5-18 0,1 0 0,-1-1 0,1 1 0,0 0 0,0-1 0,-1 1 0,1 0 0,0-1 0,1 1 0,-1-1 0,0 0 0,0 1 0,0-1 0,1 0 0,-1 0 0,1 0 0,-1 0 0,1 0 0,-1 0 0,1 0 0,0 0 0,-1-1 0,1 1 0,0 0 0,0-1 0,0 0 0,-1 1 0,1-1 0,0 0 0,0 0 0,0 0 0,0 0 0,-1 0 0,1-1 0,0 1 0,2-1 0,6-3 0,0 0 0,-1 0 0,0-1 0,0 0 0,0 0 0,-1-1 0,1-1 0,-1 1 0,-1-1 0,1 0 0,-1-1 0,-1 0 0,8-11 0,1-2 0,-1-1 0,-1-1 0,-1 0 0,11-30 0,-16 33 0,-1 0 0,-1-1 0,-1 1 0,-1-1 0,0-26 0,-6-107 0,0 71 0,3 48 0,0-2 0,-1 0 0,-2 1 0,-15-74 0,0 41 0,4 0 0,-7-88 0,20 452 0,-1-58 0,35 307 0,-32-539 0,1 16 0,2-1 0,0 1 0,13 34 0,-16-51 0,1 0 0,-1-1 0,1 1 0,0-1 0,0 0 0,1 0 0,-1 0 0,1 0 0,-1 0 0,1 0 0,5 4 0,-6-6 0,0 0 0,0-1 0,0 1 0,0 0 0,0-1 0,0 1 0,1-1 0,-1 1 0,0-1 0,0 0 0,0 0 0,0 0 0,1 0 0,-1 0 0,0-1 0,0 1 0,0-1 0,0 1 0,0-1 0,0 0 0,0 0 0,3-1 0,4-3 0,0-1 0,0 0 0,0-1 0,-1 0 0,0-1 0,0 1 0,-1-1 0,0-1 0,0 1 0,6-13 0,11-19 0,20-47 0,-22 40 0,-6 19 0,2 1 0,23-30 0,-22 34 0,-2-2 0,23-41 0,-34 50 0,-1 0 0,0 0 0,-1 0 0,-1-1 0,0 1 0,-1-1 0,-1 0 0,-1 0 0,0 0 0,-5-27 0,5 42 0,0 0 0,0-1 0,-1 1 0,1-1 0,-1 1 0,1 0 0,-1-1 0,0 1 0,0 0 0,0-1 0,0 1 0,-1 0 0,1 0 0,0 0 0,-1 0 0,0 0 0,1 1 0,-1-1 0,0 0 0,0 1 0,0-1 0,0 1 0,0 0 0,0 0 0,0 0 0,-1 0 0,1 0 0,-4-1 0,3 2 0,0 0 0,0 0 0,0 0 0,0 0 0,1 1 0,-1 0 0,0-1 0,0 1 0,0 0 0,1 0 0,-1 0 0,1 1 0,-1-1 0,1 1 0,-1-1 0,1 1 0,0 0 0,0 0 0,0 0 0,0 0 0,0 0 0,0 1 0,0-1 0,-1 4 0,-9 15 0,1 0 0,1 1 0,1 0 0,1 1 0,-8 36 0,-15 123 0,24-126 0,3 0 0,3 0 0,1 0 0,4 0 0,19 105 0,-23-158 0,1 1 0,-1-1 0,1 0 0,0 1 0,0-1 0,0 0 0,1 0 0,-1 0 0,1 0 0,-1 0 0,1 0 0,0 0 0,0 0 0,0-1 0,1 1 0,-1-1 0,1 1 0,-1-1 0,1 0 0,0 0 0,0 0 0,0-1 0,0 1 0,0-1 0,0 1 0,0-1 0,0 0 0,1 0 0,-1-1 0,0 1 0,1-1 0,-1 1 0,1-1 0,3 0 0,0-2 0,1 1 0,-1-1 0,0 0 0,0 0 0,0-1 0,0 0 0,0 0 0,0-1 0,-1 1 0,0-2 0,1 1 0,-2-1 0,1 0 0,8-9 0,-2-1 0,-1 0 0,0-1 0,-1-1 0,-1 0 0,0 0 0,-2-1 0,0 0 0,-1 0 0,0-1 0,-2 0 0,0 0 0,1-21 0,0-35 0,-7-135 0,-1 135 0,3 60 0,0-4 0,-1 1 0,0-1 0,-2 1 0,-6-27 0,9 43 0,-1-1 0,1 1 0,-1-1 0,0 1 0,0-1 0,0 1 0,0 0 0,0 0 0,-1-1 0,1 1 0,-1 0 0,1 0 0,-1 0 0,0 0 0,0 1 0,1-1 0,-2 0 0,1 1 0,0 0 0,0-1 0,0 1 0,0 0 0,-1 0 0,1 0 0,-1 0 0,1 0 0,-1 1 0,1-1 0,-1 1 0,1 0 0,-1 0 0,1 0 0,-1 0 0,1 0 0,-1 0 0,0 1 0,1-1 0,-1 1 0,1-1 0,-5 3 0,4-1 0,0 0 0,0 0 0,-1 0 0,1 0 0,1 0 0,-1 1 0,0-1 0,1 1 0,-1 0 0,1 0 0,0 0 0,0 0 0,0 0 0,0 0 0,0 1 0,1-1 0,-1 1 0,1-1 0,0 1 0,0-1 0,1 1 0,-1 0 0,1 0 0,0-1 0,0 5 0,-1-4 0,1 0 0,0 0 0,0 0 0,1 0 0,-1 0 0,1-1 0,0 1 0,0 0 0,0 0 0,0 0 0,1-1 0,-1 1 0,1 0 0,0-1 0,0 0 0,0 1 0,1-1 0,-1 0 0,1 0 0,0 0 0,0-1 0,0 1 0,4 2 0,-2-2 0,1-1 0,-1 1 0,1-1 0,-1-1 0,1 1 0,-1-1 0,1 0 0,0 0 0,0-1 0,-1 1 0,1-1 0,0-1 0,0 1 0,0-1 0,-1 0 0,1 0 0,0-1 0,7-2 0,-5 0 0,0 0 0,-1-1 0,1 0 0,-1 0 0,0 0 0,-1-1 0,1 0 0,-1-1 0,0 1 0,9-15 0,-14 19 0,-1 0 0,1 1 0,0-1 0,0 1 0,0-1 0,0 1 0,0 0 0,0-1 0,0 1 0,0 0 0,0-1 0,1 1 0,-1 0 0,1 0 0,-1 0 0,0 0 0,1 1 0,0-1 0,-1 0 0,1 1 0,-1-1 0,1 1 0,2-1 0,-3 3 0,1 0 0,0 0 0,-1 1 0,1-1 0,-1 0 0,0 1 0,0 0 0,0-1 0,0 1 0,0-1 0,-1 1 0,1 0 0,-1 0 0,0-1 0,0 6 0,18 220 0,-3-19 0,-10-170 0,2 1 0,1-1 0,14 38 0,-20-71 0,0 0 0,1 0 0,-1 0 0,1-1 0,7 10 0,-10-14 0,0-1 0,0 0 0,1 1 0,-1-1 0,0 1 0,1-1 0,-1 0 0,0 0 0,1 1 0,-1-1 0,0 0 0,1 1 0,-1-1 0,1 0 0,-1 0 0,1 0 0,-1 0 0,0 1 0,1-1 0,-1 0 0,1 0 0,-1 0 0,1 0 0,-1 0 0,1 0 0,-1 0 0,1 0 0,-1 0 0,0 0 0,1 0 0,-1-1 0,1 1 0,-1 0 0,1 0 0,-1 0 0,0 0 0,1-1 0,-1 1 0,1 0 0,-1-1 0,0 1 0,1 0 0,-1 0 0,0-1 0,1 1 0,-1-1 0,0 1 0,1-1 0,4-9 0,1 0 0,-2 0 0,1-1 0,-1 0 0,-1 0 0,4-19 0,1-1 0,36-156 0,30-290 0,-69 426 0,-4 26 0,2 1 0,1-1 0,0 0 0,2 1 0,9-25 0,-15 47 0,1 0 0,0 0 0,0 0 0,0 0 0,0 1 0,0-1 0,0 0 0,0 0 0,0 1 0,1-1 0,-1 0 0,1 1 0,0 0 0,-1-1 0,3 0 0,-3 1 0,0 1 0,-1 0 0,1 0 0,0 0 0,0 0 0,-1 0 0,1 0 0,0 0 0,0 0 0,-1 0 0,1 1 0,0-1 0,0 0 0,-1 0 0,1 1 0,0-1 0,-1 0 0,1 1 0,0-1 0,-1 1 0,1-1 0,-1 1 0,1-1 0,0 1 0,-1-1 0,0 1 0,2 0 0,2 6 0,0 0 0,0 0 0,-1 0 0,0 0 0,0 0 0,3 15 0,116 572 0,-95-447 0,-21-118 0,4 17 0,-11-35 0,-9-16 0,-30-37-1365,-12-10-5461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4T09:20:21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607 1 24575,'0'6'0,"-6"2"0,-8 12 0,-14 14 0,-14 19 0,-11 19 0,-4 9 0,-9 15 0,0 3 0,6-15 0,12-16 0,9-14 0,5-10 0,8-6 0,3-10 0,-1-3 0,3-7-8191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12T13:38:46.5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854 5436 24575,'-11'12'0,"-3"-1"0,14-13 0,-1 1 0,0-1 0,1 0 0,0 1 0,-1-1 0,1 0 0,0 0 0,0 1 0,0-1 0,0 0 0,0 0 0,0 1 0,1-1 0,0-3 0,24-170 0,76-268 0,-43 211 0,179-647 0,-179 678 0,97-283 0,-125 409 0,3 1 0,3 2 0,3 1 0,62-82 0,-94 143 0,18-24 0,58-61 0,-73 85 0,1 1 0,0 0 0,1 1 0,-1 0 0,1 1 0,1 0 0,0 1 0,0 1 0,25-8 0,46-6 0,1 4 0,144-6 0,177 20 0,-189 4 0,-7-3 0,288-2 0,-407-2 0,-1-5 0,0-4 0,156-43 0,-98 9 0,193-89 0,-264 99 0,-2-4 0,-1-3 0,-3-3 0,-2-3 0,102-95 0,-68 42 0,-5-5 0,123-173 0,271-460 0,-447 659 0,41-67 0,-81 142 0,0 0 0,0 0 0,1 1 0,0-1 0,0 1 0,1 0 0,-1 1 0,1 0 0,1 0 0,-1 0 0,1 1 0,0 0 0,-1 0 0,14-3 0,-2 3 0,1 0 0,0 1 0,0 1 0,0 1 0,27 2 0,1158 7 0,-720-10 0,-411-2 0,-1-4 0,0-3 0,74-20 0,-60 11 0,129-12 0,193 29 0,-213 5 0,-148 1 0,75 12 0,21 2 0,165 19 0,-54-3 0,-2-27 0,-155-7 0,160 19 0,-4 24 0,233 31 0,-331-49 0,271 77 0,-328-74 0,-33-9 0,-1-2 0,2-4 0,0-2 0,73 1 0,-106-10 0,-1 1 0,0 2 0,0 2 0,-1 0 0,1 2 0,-1 2 0,-1 1 0,49 24 0,-15-3 0,0 3 0,-2 2 0,-2 3 0,-2 3 0,-2 3 0,-1 2 0,-3 2 0,-2 3 0,-3 1 0,-2 3 0,50 80 0,-69-94 0,-1 2 0,-3 0 0,-1 2 0,-3 0 0,-2 1 0,11 51 0,38 314 0,-38-210 0,102 879 0,-87-680 0,46 211 0,2 22 0,-5-138 0,-15-112 0,-23-52 0,106 671 0,-145-946 0,-7-37 0,1 0 0,1 0 0,1-1 0,0 0 0,2 0 0,15 34 0,14 8 0,-22-42 0,-1 2 0,-1 0 0,-1 0 0,-1 1 0,-1 0 0,-1 1 0,8 43 0,-8 36 0,-8 170 0,-4-109 0,3-113 0,-3 0 0,-19 90 0,-39 95 0,27-109 0,26-93 0,-1 0 0,-1-1 0,-2 0 0,-2-1 0,0 0 0,-3-1 0,0-1 0,-2-1 0,-1 0 0,-28 29 0,-27 22 0,-85 82 0,125-129 0,-2-2 0,-72 45 0,-193 115 0,252-164 0,0-3 0,-2-2 0,-1-2 0,-97 22 0,95-32 0,1-4 0,-1-2 0,0-2 0,-66-7 0,3 2 0,-106 1 0,-636 4 0,380 32 0,-91 2 0,172-18 0,43-1 0,52 1 0,-22-1 0,-3710-16 0,1866-3 0,2064 3 0,5 1 0,-1-4 0,-172-27 0,-40-18 0,-53-12 0,33 14 0,298 40 0,1-1 0,-1-2 0,1-2 0,0-1 0,1-2 0,-52-27 0,-189-125 0,229 135 0,23 13 0,2-1 0,-34-35 0,36 34 0,0 0 0,-1 1 0,-24-15 0,-7-4 0,-78-68 0,86 66 0,-2 2 0,-62-39 0,-112-66 0,200 127 0,1 0 0,0-1 0,1-1 0,1-1 0,0-1 0,-16-24 0,24 30 0,1 0 0,1-1 0,0 0 0,1 0 0,0 0 0,1-1 0,1 0 0,0 0 0,1 0 0,1 0 0,-1-17 0,2-17 0,2 18 0,-2 0 0,-1 0 0,-2 1 0,-14-59 0,-7 1 0,-22-164 0,40 200 0,-15-86 0,16 105 0,2 0 0,0-38 0,2 35 0,-9-58 0,-2 3 0,5 0 0,3-1 0,8-108 0,0 38 0,-4 122 0,2 1 0,2-1 0,2 1 0,1-1 0,2 1 0,1 1 0,2 0 0,30-68 0,4 16 0,90-164 0,-41 118 0,6 4 0,126-128 0,-188 216 0,-2-2 0,46-76 0,-66 92-1365,-9 10-5461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12T13:38:57.0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1 0 24575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12T13:39:03.6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0 1 24575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2A022-4D62-45FC-A360-626973E2159E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2CB-5D28-4BE2-9AFD-540E689B2C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746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2A022-4D62-45FC-A360-626973E2159E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2CB-5D28-4BE2-9AFD-540E689B2C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624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2A022-4D62-45FC-A360-626973E2159E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2CB-5D28-4BE2-9AFD-540E689B2CD5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8660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2A022-4D62-45FC-A360-626973E2159E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2CB-5D28-4BE2-9AFD-540E689B2C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421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2A022-4D62-45FC-A360-626973E2159E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2CB-5D28-4BE2-9AFD-540E689B2CD5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2261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2A022-4D62-45FC-A360-626973E2159E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2CB-5D28-4BE2-9AFD-540E689B2C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314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2A022-4D62-45FC-A360-626973E2159E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2CB-5D28-4BE2-9AFD-540E689B2C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306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2A022-4D62-45FC-A360-626973E2159E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2CB-5D28-4BE2-9AFD-540E689B2C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377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2A022-4D62-45FC-A360-626973E2159E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2CB-5D28-4BE2-9AFD-540E689B2C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469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2A022-4D62-45FC-A360-626973E2159E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2CB-5D28-4BE2-9AFD-540E689B2C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661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2A022-4D62-45FC-A360-626973E2159E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2CB-5D28-4BE2-9AFD-540E689B2C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054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2A022-4D62-45FC-A360-626973E2159E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2CB-5D28-4BE2-9AFD-540E689B2C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050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2A022-4D62-45FC-A360-626973E2159E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2CB-5D28-4BE2-9AFD-540E689B2C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252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2A022-4D62-45FC-A360-626973E2159E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2CB-5D28-4BE2-9AFD-540E689B2C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560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2A022-4D62-45FC-A360-626973E2159E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2CB-5D28-4BE2-9AFD-540E689B2C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740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2A022-4D62-45FC-A360-626973E2159E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2CB-5D28-4BE2-9AFD-540E689B2C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646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2A022-4D62-45FC-A360-626973E2159E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CBC72CB-5D28-4BE2-9AFD-540E689B2C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7579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customXml" Target="../ink/ink20.xml"/><Relationship Id="rId7" Type="http://schemas.openxmlformats.org/officeDocument/2006/relationships/customXml" Target="../ink/ink22.xml"/><Relationship Id="rId12" Type="http://schemas.openxmlformats.org/officeDocument/2006/relationships/image" Target="../media/image2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customXml" Target="../ink/ink24.xml"/><Relationship Id="rId5" Type="http://schemas.openxmlformats.org/officeDocument/2006/relationships/customXml" Target="../ink/ink21.xml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customXml" Target="../ink/ink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customXml" Target="../ink/ink4.xml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13" Type="http://schemas.openxmlformats.org/officeDocument/2006/relationships/customXml" Target="../ink/ink15.xml"/><Relationship Id="rId3" Type="http://schemas.openxmlformats.org/officeDocument/2006/relationships/image" Target="../media/image11.png"/><Relationship Id="rId7" Type="http://schemas.openxmlformats.org/officeDocument/2006/relationships/customXml" Target="../ink/ink9.xml"/><Relationship Id="rId12" Type="http://schemas.openxmlformats.org/officeDocument/2006/relationships/customXml" Target="../ink/ink14.xml"/><Relationship Id="rId17" Type="http://schemas.openxmlformats.org/officeDocument/2006/relationships/customXml" Target="../ink/ink19.xml"/><Relationship Id="rId2" Type="http://schemas.openxmlformats.org/officeDocument/2006/relationships/image" Target="../media/image10.png"/><Relationship Id="rId16" Type="http://schemas.openxmlformats.org/officeDocument/2006/relationships/customXml" Target="../ink/ink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customXml" Target="../ink/ink13.xml"/><Relationship Id="rId5" Type="http://schemas.openxmlformats.org/officeDocument/2006/relationships/customXml" Target="../ink/ink8.xml"/><Relationship Id="rId15" Type="http://schemas.openxmlformats.org/officeDocument/2006/relationships/customXml" Target="../ink/ink17.xml"/><Relationship Id="rId10" Type="http://schemas.openxmlformats.org/officeDocument/2006/relationships/customXml" Target="../ink/ink12.xml"/><Relationship Id="rId4" Type="http://schemas.openxmlformats.org/officeDocument/2006/relationships/image" Target="../media/image12.png"/><Relationship Id="rId9" Type="http://schemas.openxmlformats.org/officeDocument/2006/relationships/customXml" Target="../ink/ink11.xml"/><Relationship Id="rId14" Type="http://schemas.openxmlformats.org/officeDocument/2006/relationships/customXml" Target="../ink/ink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50A66-E29D-B0EA-5EA8-78204C1D92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5502" y="591282"/>
            <a:ext cx="8637073" cy="2541431"/>
          </a:xfrm>
        </p:spPr>
        <p:txBody>
          <a:bodyPr/>
          <a:lstStyle/>
          <a:p>
            <a:r>
              <a:rPr lang="en-GB" dirty="0"/>
              <a:t>Uk Tourist Destinations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4E69A3-972C-0637-C306-BF505D4C4B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By Christopher Duguid</a:t>
            </a:r>
          </a:p>
        </p:txBody>
      </p:sp>
    </p:spTree>
    <p:extLst>
      <p:ext uri="{BB962C8B-B14F-4D97-AF65-F5344CB8AC3E}">
        <p14:creationId xmlns:p14="http://schemas.microsoft.com/office/powerpoint/2010/main" val="300121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1B8F7-1396-F1F6-4D6F-14A01E99D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is Liverpool 	</a:t>
            </a:r>
          </a:p>
        </p:txBody>
      </p:sp>
      <p:pic>
        <p:nvPicPr>
          <p:cNvPr id="1026" name="Picture 2" descr="Liverpool Map, England - GIS Geography">
            <a:extLst>
              <a:ext uri="{FF2B5EF4-FFF2-40B4-BE49-F238E27FC236}">
                <a16:creationId xmlns:a16="http://schemas.microsoft.com/office/drawing/2014/main" id="{63031C91-8C6C-8A7C-8AE4-F8AF54FBC1A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23" y="1167828"/>
            <a:ext cx="3925896" cy="508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73EED24-ADE1-6879-29DA-7C64A529AD45}"/>
                  </a:ext>
                </a:extLst>
              </p14:cNvPr>
              <p14:cNvContentPartPr/>
              <p14:nvPr/>
            </p14:nvContentPartPr>
            <p14:xfrm>
              <a:off x="4475991" y="1969422"/>
              <a:ext cx="430200" cy="360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73EED24-ADE1-6879-29DA-7C64A529AD4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13351" y="1906422"/>
                <a:ext cx="555840" cy="48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6A9645F-1888-22A6-9AF8-D061FC544959}"/>
                  </a:ext>
                </a:extLst>
              </p14:cNvPr>
              <p14:cNvContentPartPr/>
              <p14:nvPr/>
            </p14:nvContentPartPr>
            <p14:xfrm>
              <a:off x="4748511" y="1071942"/>
              <a:ext cx="773640" cy="12146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6A9645F-1888-22A6-9AF8-D061FC54495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85511" y="1009302"/>
                <a:ext cx="899280" cy="134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349E77F-80AF-DE55-EFD0-4510A4F1B032}"/>
                  </a:ext>
                </a:extLst>
              </p14:cNvPr>
              <p14:cNvContentPartPr/>
              <p14:nvPr/>
            </p14:nvContentPartPr>
            <p14:xfrm>
              <a:off x="5450871" y="1300542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349E77F-80AF-DE55-EFD0-4510A4F1B03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88231" y="1237902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BDAC304-D81A-D003-1FD4-AE63D5BC73C7}"/>
                  </a:ext>
                </a:extLst>
              </p14:cNvPr>
              <p14:cNvContentPartPr/>
              <p14:nvPr/>
            </p14:nvContentPartPr>
            <p14:xfrm>
              <a:off x="5696751" y="1492782"/>
              <a:ext cx="416520" cy="7038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BDAC304-D81A-D003-1FD4-AE63D5BC73C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34111" y="1429782"/>
                <a:ext cx="542160" cy="82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13E9837-EA15-1042-EE18-BB56BF687727}"/>
                  </a:ext>
                </a:extLst>
              </p14:cNvPr>
              <p14:cNvContentPartPr/>
              <p14:nvPr/>
            </p14:nvContentPartPr>
            <p14:xfrm>
              <a:off x="6169791" y="1185342"/>
              <a:ext cx="3620520" cy="13302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13E9837-EA15-1042-EE18-BB56BF68772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07151" y="1122342"/>
                <a:ext cx="3746160" cy="145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5270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59" name="Isosceles Triangle 2058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D2109B-346E-54A1-5770-368B373F0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r>
              <a:rPr lang="en-GB">
                <a:solidFill>
                  <a:schemeClr val="bg1"/>
                </a:solidFill>
              </a:rPr>
              <a:t>What to do in Liverpool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15286-5AC1-F94E-FC70-52FC53DAC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54" y="2019075"/>
            <a:ext cx="5143500" cy="35816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dirty="0">
                <a:solidFill>
                  <a:schemeClr val="bg1"/>
                </a:solidFill>
              </a:rPr>
              <a:t>The Liverpool strawberry field </a:t>
            </a:r>
            <a:r>
              <a:rPr lang="en-GB" dirty="0">
                <a:solidFill>
                  <a:srgbClr val="FF0000"/>
                </a:solidFill>
                <a:latin typeface="Roboto-Regular"/>
              </a:rPr>
              <a:t>Strawberry Field 10 am–5 pm</a:t>
            </a:r>
          </a:p>
          <a:p>
            <a:pPr>
              <a:buNone/>
            </a:pPr>
            <a:r>
              <a:rPr lang="en-GB" dirty="0">
                <a:solidFill>
                  <a:srgbClr val="FF0000"/>
                </a:solidFill>
                <a:latin typeface="Roboto-Regular"/>
              </a:rPr>
              <a:t> Breakfast 10–11:30 am</a:t>
            </a:r>
          </a:p>
          <a:p>
            <a:pPr>
              <a:lnSpc>
                <a:spcPts val="1500"/>
              </a:lnSpc>
              <a:buNone/>
            </a:pPr>
            <a:r>
              <a:rPr lang="en-GB" dirty="0">
                <a:solidFill>
                  <a:srgbClr val="FF0000"/>
                </a:solidFill>
                <a:latin typeface="Roboto-Regular"/>
              </a:rPr>
              <a:t>Lunch 12–3 pm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H</a:t>
            </a:r>
            <a:r>
              <a:rPr lang="en-GB" b="0" dirty="0">
                <a:solidFill>
                  <a:srgbClr val="FF0000"/>
                </a:solidFill>
                <a:effectLst/>
                <a:latin typeface="Roboto" panose="020F0502020204030204" pitchFamily="2" charset="0"/>
              </a:rPr>
              <a:t>ours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AB52F89-77FD-73C4-C926-613489548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1" y="1498304"/>
            <a:ext cx="5143500" cy="384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1" name="Isosceles Triangle 2060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8404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85295-7086-DE21-923F-929321C8F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225" y="609600"/>
            <a:ext cx="5114776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800"/>
              <a:t>Who is famous from Liverpool </a:t>
            </a:r>
            <a:br>
              <a:rPr lang="en-GB" sz="2800"/>
            </a:br>
            <a:endParaRPr lang="en-GB" sz="28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C64662-C307-3A82-6EE6-C01B90073E2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19923" r="-1" b="15185"/>
          <a:stretch>
            <a:fillRect/>
          </a:stretch>
        </p:blipFill>
        <p:spPr>
          <a:xfrm>
            <a:off x="509136" y="10"/>
            <a:ext cx="3517876" cy="2282808"/>
          </a:xfrm>
          <a:custGeom>
            <a:avLst/>
            <a:gdLst/>
            <a:ahLst/>
            <a:cxnLst/>
            <a:rect l="l" t="t" r="r" b="b"/>
            <a:pathLst>
              <a:path w="3517876" h="2282818">
                <a:moveTo>
                  <a:pt x="339471" y="0"/>
                </a:moveTo>
                <a:lnTo>
                  <a:pt x="3517876" y="0"/>
                </a:lnTo>
                <a:lnTo>
                  <a:pt x="3471247" y="312174"/>
                </a:lnTo>
                <a:lnTo>
                  <a:pt x="3471133" y="312174"/>
                </a:lnTo>
                <a:lnTo>
                  <a:pt x="3176778" y="2282818"/>
                </a:lnTo>
                <a:lnTo>
                  <a:pt x="0" y="2282818"/>
                </a:lnTo>
                <a:close/>
              </a:path>
            </a:pathLst>
          </a:custGeom>
        </p:spPr>
      </p:pic>
      <p:pic>
        <p:nvPicPr>
          <p:cNvPr id="3074" name="Picture 2" descr="Paul McCartney">
            <a:extLst>
              <a:ext uri="{FF2B5EF4-FFF2-40B4-BE49-F238E27FC236}">
                <a16:creationId xmlns:a16="http://schemas.microsoft.com/office/drawing/2014/main" id="{B4F2E204-C452-8DBE-E789-CC9E9F87E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62" b="17661"/>
          <a:stretch>
            <a:fillRect/>
          </a:stretch>
        </p:blipFill>
        <p:spPr bwMode="auto">
          <a:xfrm>
            <a:off x="169666" y="2289183"/>
            <a:ext cx="3514822" cy="2273270"/>
          </a:xfrm>
          <a:custGeom>
            <a:avLst/>
            <a:gdLst/>
            <a:ahLst/>
            <a:cxnLst/>
            <a:rect l="l" t="t" r="r" b="b"/>
            <a:pathLst>
              <a:path w="3514822" h="2273270">
                <a:moveTo>
                  <a:pt x="338051" y="0"/>
                </a:moveTo>
                <a:lnTo>
                  <a:pt x="3514822" y="0"/>
                </a:lnTo>
                <a:lnTo>
                  <a:pt x="3175264" y="2273270"/>
                </a:lnTo>
                <a:lnTo>
                  <a:pt x="0" y="227327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64E1592-295C-F57A-1C9B-C842A39DD8E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rcRect t="2398" r="2" b="46629"/>
          <a:stretch>
            <a:fillRect/>
          </a:stretch>
        </p:blipFill>
        <p:spPr>
          <a:xfrm>
            <a:off x="-10633" y="4565636"/>
            <a:ext cx="3355563" cy="2292364"/>
          </a:xfrm>
          <a:custGeom>
            <a:avLst/>
            <a:gdLst/>
            <a:ahLst/>
            <a:cxnLst/>
            <a:rect l="l" t="t" r="r" b="b"/>
            <a:pathLst>
              <a:path w="3355563" h="2292364">
                <a:moveTo>
                  <a:pt x="180299" y="0"/>
                </a:moveTo>
                <a:lnTo>
                  <a:pt x="3355563" y="0"/>
                </a:lnTo>
                <a:lnTo>
                  <a:pt x="3013153" y="2292364"/>
                </a:lnTo>
                <a:lnTo>
                  <a:pt x="0" y="2292364"/>
                </a:lnTo>
                <a:lnTo>
                  <a:pt x="0" y="1212444"/>
                </a:lnTo>
                <a:close/>
              </a:path>
            </a:pathLst>
          </a:custGeom>
        </p:spPr>
      </p:pic>
      <p:sp>
        <p:nvSpPr>
          <p:cNvPr id="3086" name="Isosceles Triangle 30">
            <a:extLst>
              <a:ext uri="{FF2B5EF4-FFF2-40B4-BE49-F238E27FC236}">
                <a16:creationId xmlns:a16="http://schemas.microsoft.com/office/drawing/2014/main" id="{FFF7DB44-8840-4C66-8E2D-71CDAFADF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0634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cxnSp>
        <p:nvCxnSpPr>
          <p:cNvPr id="3088" name="Straight Connector 3087">
            <a:extLst>
              <a:ext uri="{FF2B5EF4-FFF2-40B4-BE49-F238E27FC236}">
                <a16:creationId xmlns:a16="http://schemas.microsoft.com/office/drawing/2014/main" id="{4A30C6B2-E6E8-49D2-A71E-6C1F36CAC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232" y="2282818"/>
            <a:ext cx="32060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0" name="Straight Connector 3089">
            <a:extLst>
              <a:ext uri="{FF2B5EF4-FFF2-40B4-BE49-F238E27FC236}">
                <a16:creationId xmlns:a16="http://schemas.microsoft.com/office/drawing/2014/main" id="{29FEF680-875F-49CE-A70B-BDA018395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2696" y="4565636"/>
            <a:ext cx="32060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2" name="Isosceles Triangle 30">
            <a:extLst>
              <a:ext uri="{FF2B5EF4-FFF2-40B4-BE49-F238E27FC236}">
                <a16:creationId xmlns:a16="http://schemas.microsoft.com/office/drawing/2014/main" id="{259E2648-285A-426B-BD9D-CC03390F5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97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124BD-7B79-2AF5-B4BF-1610DD83C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9225" y="2160589"/>
            <a:ext cx="5114776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The Beatles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Paul Mcarthy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Jodie Comer </a:t>
            </a:r>
          </a:p>
        </p:txBody>
      </p:sp>
    </p:spTree>
    <p:extLst>
      <p:ext uri="{BB962C8B-B14F-4D97-AF65-F5344CB8AC3E}">
        <p14:creationId xmlns:p14="http://schemas.microsoft.com/office/powerpoint/2010/main" val="3941561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2791B-5D7D-75A9-C956-950A75175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n-GB" dirty="0"/>
              <a:t>Manchester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9F85C7F-3AAC-63F1-A2AD-9FF6F30B1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r>
              <a:rPr lang="en-US" dirty="0"/>
              <a:t>The name Manchester comes from the Latin Mamucium or it’s variant </a:t>
            </a:r>
            <a:r>
              <a:rPr lang="en-US" dirty="0" err="1"/>
              <a:t>Mancuino</a:t>
            </a:r>
            <a:r>
              <a:rPr lang="en-US" dirty="0"/>
              <a:t>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7550063-DE30-2FD6-7AE1-86560C5A4D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987" r="37583" b="-1"/>
          <a:stretch>
            <a:fillRect/>
          </a:stretch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526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7" name="Rectangle 4106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9" name="Rectangle 4108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111" name="Isosceles Triangle 41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6420FB-68A9-5C7A-DD86-A40ABFAF6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r>
              <a:rPr lang="en-GB">
                <a:solidFill>
                  <a:schemeClr val="bg1"/>
                </a:solidFill>
              </a:rPr>
              <a:t>How to get to Manchester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5DD0B-7DA0-1916-6E3E-21EBAF9EF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54" y="2160590"/>
            <a:ext cx="3973943" cy="344011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Plane  - Manchester </a:t>
            </a:r>
          </a:p>
          <a:p>
            <a:r>
              <a:rPr lang="en-GB" dirty="0">
                <a:solidFill>
                  <a:schemeClr val="bg1"/>
                </a:solidFill>
              </a:rPr>
              <a:t>Train – Manchester Piccadilly </a:t>
            </a:r>
          </a:p>
          <a:p>
            <a:r>
              <a:rPr lang="en-GB" dirty="0">
                <a:solidFill>
                  <a:schemeClr val="bg1"/>
                </a:solidFill>
              </a:rPr>
              <a:t>Car  </a:t>
            </a:r>
          </a:p>
          <a:p>
            <a:r>
              <a:rPr lang="en-GB" dirty="0">
                <a:solidFill>
                  <a:schemeClr val="bg1"/>
                </a:solidFill>
              </a:rPr>
              <a:t>Bus – Manchester bus </a:t>
            </a:r>
          </a:p>
          <a:p>
            <a:r>
              <a:rPr lang="en-GB" dirty="0">
                <a:solidFill>
                  <a:schemeClr val="bg1"/>
                </a:solidFill>
              </a:rPr>
              <a:t>taxi </a:t>
            </a:r>
          </a:p>
        </p:txBody>
      </p:sp>
      <p:pic>
        <p:nvPicPr>
          <p:cNvPr id="4102" name="Picture 6" descr="Bus - Wikipedia">
            <a:extLst>
              <a:ext uri="{FF2B5EF4-FFF2-40B4-BE49-F238E27FC236}">
                <a16:creationId xmlns:a16="http://schemas.microsoft.com/office/drawing/2014/main" id="{C4C44366-80D9-5F1B-8C0A-B6F072963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1" y="1711360"/>
            <a:ext cx="5143500" cy="342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3" name="Isosceles Triangle 41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229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92237-E4B3-F470-AEF6-E1E1C9C64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562" y="609600"/>
            <a:ext cx="6424439" cy="1320800"/>
          </a:xfrm>
        </p:spPr>
        <p:txBody>
          <a:bodyPr>
            <a:normAutofit/>
          </a:bodyPr>
          <a:lstStyle/>
          <a:p>
            <a:r>
              <a:rPr lang="en-GB" dirty="0"/>
              <a:t>Famous people from Manchester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8F34AA-C00E-C5E2-7ADA-D0F5876091F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3972" r="7134" b="4"/>
          <a:stretch>
            <a:fillRect/>
          </a:stretch>
        </p:blipFill>
        <p:spPr>
          <a:xfrm>
            <a:off x="1" y="10"/>
            <a:ext cx="2032191" cy="2285990"/>
          </a:xfrm>
          <a:custGeom>
            <a:avLst/>
            <a:gdLst/>
            <a:ahLst/>
            <a:cxnLst/>
            <a:rect l="l" t="t" r="r" b="b"/>
            <a:pathLst>
              <a:path w="2032191" h="2286000">
                <a:moveTo>
                  <a:pt x="0" y="0"/>
                </a:moveTo>
                <a:lnTo>
                  <a:pt x="1676558" y="0"/>
                </a:lnTo>
                <a:lnTo>
                  <a:pt x="2032191" y="2286000"/>
                </a:lnTo>
                <a:lnTo>
                  <a:pt x="0" y="2286000"/>
                </a:ln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0657F0-5456-DA2B-460B-2ED20D96171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t="4189" r="-2" b="-2"/>
          <a:stretch>
            <a:fillRect/>
          </a:stretch>
        </p:blipFill>
        <p:spPr>
          <a:xfrm>
            <a:off x="1" y="2286001"/>
            <a:ext cx="2388151" cy="2288103"/>
          </a:xfrm>
          <a:custGeom>
            <a:avLst/>
            <a:gdLst/>
            <a:ahLst/>
            <a:cxnLst/>
            <a:rect l="l" t="t" r="r" b="b"/>
            <a:pathLst>
              <a:path w="2388151" h="2288103">
                <a:moveTo>
                  <a:pt x="0" y="0"/>
                </a:moveTo>
                <a:lnTo>
                  <a:pt x="2032191" y="0"/>
                </a:lnTo>
                <a:lnTo>
                  <a:pt x="2388151" y="2288103"/>
                </a:lnTo>
                <a:lnTo>
                  <a:pt x="95581" y="2288103"/>
                </a:lnTo>
                <a:lnTo>
                  <a:pt x="0" y="1717652"/>
                </a:lnTo>
                <a:close/>
              </a:path>
            </a:pathLst>
          </a:custGeom>
        </p:spPr>
      </p:pic>
      <p:cxnSp>
        <p:nvCxnSpPr>
          <p:cNvPr id="1031" name="Straight Connector 1030">
            <a:extLst>
              <a:ext uri="{FF2B5EF4-FFF2-40B4-BE49-F238E27FC236}">
                <a16:creationId xmlns:a16="http://schemas.microsoft.com/office/drawing/2014/main" id="{B0A1DECF-C3E5-4CE5-89CD-6471F9A38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2286000"/>
            <a:ext cx="206271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Amanda Clapham">
            <a:extLst>
              <a:ext uri="{FF2B5EF4-FFF2-40B4-BE49-F238E27FC236}">
                <a16:creationId xmlns:a16="http://schemas.microsoft.com/office/drawing/2014/main" id="{12A614EB-21DA-5E75-6C9E-4484C4A7B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73" b="1484"/>
          <a:stretch>
            <a:fillRect/>
          </a:stretch>
        </p:blipFill>
        <p:spPr bwMode="auto">
          <a:xfrm>
            <a:off x="95582" y="4574104"/>
            <a:ext cx="2648210" cy="2283897"/>
          </a:xfrm>
          <a:custGeom>
            <a:avLst/>
            <a:gdLst/>
            <a:ahLst/>
            <a:cxnLst/>
            <a:rect l="l" t="t" r="r" b="b"/>
            <a:pathLst>
              <a:path w="2648210" h="2283897">
                <a:moveTo>
                  <a:pt x="0" y="0"/>
                </a:moveTo>
                <a:lnTo>
                  <a:pt x="2292570" y="0"/>
                </a:lnTo>
                <a:lnTo>
                  <a:pt x="2630980" y="2175293"/>
                </a:lnTo>
                <a:lnTo>
                  <a:pt x="2631314" y="2175293"/>
                </a:lnTo>
                <a:lnTo>
                  <a:pt x="2648210" y="2283897"/>
                </a:lnTo>
                <a:lnTo>
                  <a:pt x="382674" y="228389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9CC52C1D-8878-46A3-BDE7-5720FB2BE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268" y="4574104"/>
            <a:ext cx="23465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5" name="Isosceles Triangle 8">
            <a:extLst>
              <a:ext uri="{FF2B5EF4-FFF2-40B4-BE49-F238E27FC236}">
                <a16:creationId xmlns:a16="http://schemas.microsoft.com/office/drawing/2014/main" id="{9BB1A1F9-1808-45F4-AF6E-C92822CAE0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65339-E95B-734D-42AF-47A7C002B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9562" y="2160589"/>
            <a:ext cx="6424439" cy="3880773"/>
          </a:xfrm>
        </p:spPr>
        <p:txBody>
          <a:bodyPr>
            <a:normAutofit/>
          </a:bodyPr>
          <a:lstStyle/>
          <a:p>
            <a:r>
              <a:rPr lang="en-GB" dirty="0"/>
              <a:t>Marcus Rashford  - footballer (obviously)</a:t>
            </a:r>
          </a:p>
          <a:p>
            <a:endParaRPr lang="en-GB" dirty="0"/>
          </a:p>
          <a:p>
            <a:r>
              <a:rPr lang="en-GB" dirty="0"/>
              <a:t>Sophie Aspin- rapper</a:t>
            </a:r>
          </a:p>
          <a:p>
            <a:endParaRPr lang="en-GB" dirty="0"/>
          </a:p>
          <a:p>
            <a:r>
              <a:rPr lang="en-GB" dirty="0"/>
              <a:t>Amanda Clapman –soap opera actress</a:t>
            </a:r>
          </a:p>
        </p:txBody>
      </p:sp>
    </p:spTree>
    <p:extLst>
      <p:ext uri="{BB962C8B-B14F-4D97-AF65-F5344CB8AC3E}">
        <p14:creationId xmlns:p14="http://schemas.microsoft.com/office/powerpoint/2010/main" val="3997800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D5679-F30E-7695-B7C6-A0C6519A9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Things to do in Manchester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84EA1-C8AF-B1E5-608A-0D7A49B73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Science museum –all week  10 am – 5pm </a:t>
            </a:r>
          </a:p>
          <a:p>
            <a:endParaRPr lang="en-GB" dirty="0"/>
          </a:p>
          <a:p>
            <a:r>
              <a:rPr lang="en-GB" dirty="0"/>
              <a:t>HOME Manchester – cinema – times are when the screening of your film starts </a:t>
            </a:r>
          </a:p>
          <a:p>
            <a:endParaRPr lang="en-GB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1573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C45F7-9CFD-59AB-F493-E4D0FD449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GB" dirty="0"/>
              <a:t>London – what it’s close to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2ECDA1E-9E25-3007-ACCE-030E69929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6287" y="2160589"/>
            <a:ext cx="2934714" cy="3880773"/>
          </a:xfrm>
        </p:spPr>
        <p:txBody>
          <a:bodyPr>
            <a:normAutofit/>
          </a:bodyPr>
          <a:lstStyle/>
          <a:p>
            <a:r>
              <a:rPr lang="en-US" dirty="0"/>
              <a:t>Its also quite close to Wembley </a:t>
            </a:r>
          </a:p>
        </p:txBody>
      </p:sp>
      <p:pic>
        <p:nvPicPr>
          <p:cNvPr id="5" name="Picture 4" descr="A map with a red point on it&#10;&#10;AI-generated content may be incorrect.">
            <a:extLst>
              <a:ext uri="{FF2B5EF4-FFF2-40B4-BE49-F238E27FC236}">
                <a16:creationId xmlns:a16="http://schemas.microsoft.com/office/drawing/2014/main" id="{FF795338-361C-62FE-C8BA-83930D676F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808" r="14551" b="-1"/>
          <a:stretch>
            <a:fillRect/>
          </a:stretch>
        </p:blipFill>
        <p:spPr>
          <a:xfrm>
            <a:off x="677334" y="2159331"/>
            <a:ext cx="5423429" cy="388236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9C293EE-FBAA-5D45-8F45-7ED68456317D}"/>
                  </a:ext>
                </a:extLst>
              </p14:cNvPr>
              <p14:cNvContentPartPr/>
              <p14:nvPr/>
            </p14:nvContentPartPr>
            <p14:xfrm>
              <a:off x="1445820" y="3554560"/>
              <a:ext cx="879480" cy="486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9C293EE-FBAA-5D45-8F45-7ED68456317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41500" y="3550240"/>
                <a:ext cx="888120" cy="49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838B444F-8EB8-B596-3439-5156B76D2AAE}"/>
              </a:ext>
            </a:extLst>
          </p:cNvPr>
          <p:cNvGrpSpPr/>
          <p:nvPr/>
        </p:nvGrpSpPr>
        <p:grpSpPr>
          <a:xfrm>
            <a:off x="2984100" y="3361240"/>
            <a:ext cx="1163880" cy="874080"/>
            <a:chOff x="2984100" y="3361240"/>
            <a:chExt cx="1163880" cy="87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BA52667-8D60-65BB-B30C-221195B5F7FF}"/>
                    </a:ext>
                  </a:extLst>
                </p14:cNvPr>
                <p14:cNvContentPartPr/>
                <p14:nvPr/>
              </p14:nvContentPartPr>
              <p14:xfrm>
                <a:off x="2984100" y="3593800"/>
                <a:ext cx="217080" cy="3927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BA52667-8D60-65BB-B30C-221195B5F7F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979780" y="3589480"/>
                  <a:ext cx="22572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51C7A7B-1072-D0B4-81E1-1C2733780755}"/>
                    </a:ext>
                  </a:extLst>
                </p14:cNvPr>
                <p14:cNvContentPartPr/>
                <p14:nvPr/>
              </p14:nvContentPartPr>
              <p14:xfrm>
                <a:off x="3235740" y="3701800"/>
                <a:ext cx="157680" cy="2124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51C7A7B-1072-D0B4-81E1-1C273378075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231420" y="3697480"/>
                  <a:ext cx="1663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493AFF0-D351-B1CB-CC99-B4B1F4BDFEB8}"/>
                    </a:ext>
                  </a:extLst>
                </p14:cNvPr>
                <p14:cNvContentPartPr/>
                <p14:nvPr/>
              </p14:nvContentPartPr>
              <p14:xfrm>
                <a:off x="3441300" y="3579760"/>
                <a:ext cx="191520" cy="2718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493AFF0-D351-B1CB-CC99-B4B1F4BDFEB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436980" y="3575440"/>
                  <a:ext cx="20016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0C0B4F0-6448-9BC6-6F7F-662DD44EC668}"/>
                    </a:ext>
                  </a:extLst>
                </p14:cNvPr>
                <p14:cNvContentPartPr/>
                <p14:nvPr/>
              </p14:nvContentPartPr>
              <p14:xfrm>
                <a:off x="3602940" y="3361240"/>
                <a:ext cx="545040" cy="4982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0C0B4F0-6448-9BC6-6F7F-662DD44EC66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598620" y="3356920"/>
                  <a:ext cx="553680" cy="50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46B31FE-E4B1-8644-F0EA-3D9E085F2C2C}"/>
                    </a:ext>
                  </a:extLst>
                </p14:cNvPr>
                <p14:cNvContentPartPr/>
                <p14:nvPr/>
              </p14:nvContentPartPr>
              <p14:xfrm>
                <a:off x="3312060" y="3936520"/>
                <a:ext cx="218520" cy="2988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46B31FE-E4B1-8644-F0EA-3D9E085F2C2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307740" y="3932200"/>
                  <a:ext cx="227160" cy="307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31066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DFE51-D838-C1A7-F78F-8194D2459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GB" dirty="0"/>
              <a:t>What is London famous for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1A816F-525F-0930-8A85-29C7B88D0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474" y="2159331"/>
            <a:ext cx="5283289" cy="377755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03CFA-E8DC-F97C-0B21-8F021B821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6039" y="2160589"/>
            <a:ext cx="2927185" cy="3880773"/>
          </a:xfrm>
        </p:spPr>
        <p:txBody>
          <a:bodyPr>
            <a:normAutofit/>
          </a:bodyPr>
          <a:lstStyle/>
          <a:p>
            <a:pPr marL="342900" marR="0" lvl="0" indent="-342900" defTabSz="4572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D34817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London is famous for the house of parliament </a:t>
            </a:r>
          </a:p>
          <a:p>
            <a:endParaRPr lang="en-GB" sz="15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6CA113C-950E-E0C8-FF3C-20F2D48EAF3D}"/>
                  </a:ext>
                </a:extLst>
              </p14:cNvPr>
              <p14:cNvContentPartPr/>
              <p14:nvPr/>
            </p14:nvContentPartPr>
            <p14:xfrm>
              <a:off x="683340" y="2221120"/>
              <a:ext cx="5414400" cy="36090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6CA113C-950E-E0C8-FF3C-20F2D48EAF3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9020" y="2216800"/>
                <a:ext cx="5423040" cy="361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5736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59425-B2C9-4DF4-8993-D12787688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562" y="609600"/>
            <a:ext cx="6424439" cy="1320800"/>
          </a:xfrm>
        </p:spPr>
        <p:txBody>
          <a:bodyPr>
            <a:normAutofit/>
          </a:bodyPr>
          <a:lstStyle/>
          <a:p>
            <a:r>
              <a:rPr lang="en-GB"/>
              <a:t>Who is famous from London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9628D5-A9AB-E9F5-3BBA-6C27A79345C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3942" b="11692"/>
          <a:stretch>
            <a:fillRect/>
          </a:stretch>
        </p:blipFill>
        <p:spPr>
          <a:xfrm>
            <a:off x="1" y="10"/>
            <a:ext cx="2032191" cy="2285990"/>
          </a:xfrm>
          <a:custGeom>
            <a:avLst/>
            <a:gdLst/>
            <a:ahLst/>
            <a:cxnLst/>
            <a:rect l="l" t="t" r="r" b="b"/>
            <a:pathLst>
              <a:path w="2032191" h="2286000">
                <a:moveTo>
                  <a:pt x="0" y="0"/>
                </a:moveTo>
                <a:lnTo>
                  <a:pt x="1676558" y="0"/>
                </a:lnTo>
                <a:lnTo>
                  <a:pt x="2032191" y="2286000"/>
                </a:lnTo>
                <a:lnTo>
                  <a:pt x="0" y="2286000"/>
                </a:lnTo>
                <a:close/>
              </a:path>
            </a:pathLst>
          </a:cu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B86530E-FBF0-7146-91CF-75718224171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15185" r="14085" b="-1"/>
          <a:stretch>
            <a:fillRect/>
          </a:stretch>
        </p:blipFill>
        <p:spPr>
          <a:xfrm>
            <a:off x="1" y="2286001"/>
            <a:ext cx="2388151" cy="2288103"/>
          </a:xfrm>
          <a:custGeom>
            <a:avLst/>
            <a:gdLst/>
            <a:ahLst/>
            <a:cxnLst/>
            <a:rect l="l" t="t" r="r" b="b"/>
            <a:pathLst>
              <a:path w="2388151" h="2288103">
                <a:moveTo>
                  <a:pt x="0" y="0"/>
                </a:moveTo>
                <a:lnTo>
                  <a:pt x="2032191" y="0"/>
                </a:lnTo>
                <a:lnTo>
                  <a:pt x="2388151" y="2288103"/>
                </a:lnTo>
                <a:lnTo>
                  <a:pt x="95581" y="2288103"/>
                </a:lnTo>
                <a:lnTo>
                  <a:pt x="0" y="1717652"/>
                </a:lnTo>
                <a:close/>
              </a:path>
            </a:pathLst>
          </a:cu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0A1DECF-C3E5-4CE5-89CD-6471F9A38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2286000"/>
            <a:ext cx="206271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3F053172-C6EB-6844-70C4-2198C6EF525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rcRect t="11615" b="2142"/>
          <a:stretch>
            <a:fillRect/>
          </a:stretch>
        </p:blipFill>
        <p:spPr>
          <a:xfrm>
            <a:off x="95582" y="4574104"/>
            <a:ext cx="2648210" cy="2283897"/>
          </a:xfrm>
          <a:custGeom>
            <a:avLst/>
            <a:gdLst/>
            <a:ahLst/>
            <a:cxnLst/>
            <a:rect l="l" t="t" r="r" b="b"/>
            <a:pathLst>
              <a:path w="2648210" h="2283897">
                <a:moveTo>
                  <a:pt x="0" y="0"/>
                </a:moveTo>
                <a:lnTo>
                  <a:pt x="2292570" y="0"/>
                </a:lnTo>
                <a:lnTo>
                  <a:pt x="2630980" y="2175293"/>
                </a:lnTo>
                <a:lnTo>
                  <a:pt x="2631314" y="2175293"/>
                </a:lnTo>
                <a:lnTo>
                  <a:pt x="2648210" y="2283897"/>
                </a:lnTo>
                <a:lnTo>
                  <a:pt x="382674" y="2283897"/>
                </a:lnTo>
                <a:close/>
              </a:path>
            </a:pathLst>
          </a:cu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CC52C1D-8878-46A3-BDE7-5720FB2BE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268" y="4574104"/>
            <a:ext cx="23465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Isosceles Triangle 8">
            <a:extLst>
              <a:ext uri="{FF2B5EF4-FFF2-40B4-BE49-F238E27FC236}">
                <a16:creationId xmlns:a16="http://schemas.microsoft.com/office/drawing/2014/main" id="{9BB1A1F9-1808-45F4-AF6E-C92822CAE0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2D832EB-0539-5305-34D8-FC87F0A62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9562" y="2160589"/>
            <a:ext cx="6424439" cy="3880773"/>
          </a:xfrm>
        </p:spPr>
        <p:txBody>
          <a:bodyPr>
            <a:normAutofit/>
          </a:bodyPr>
          <a:lstStyle/>
          <a:p>
            <a:r>
              <a:rPr lang="en-US" dirty="0"/>
              <a:t>Dua lipa – singer</a:t>
            </a:r>
          </a:p>
          <a:p>
            <a:r>
              <a:rPr lang="en-US" dirty="0"/>
              <a:t>Tom Hardy - Actor </a:t>
            </a:r>
          </a:p>
          <a:p>
            <a:r>
              <a:rPr lang="en-US" dirty="0"/>
              <a:t>Adele – singer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055A3B4-CF76-8CC5-D85B-FAA4CA72A142}"/>
                  </a:ext>
                </a:extLst>
              </p14:cNvPr>
              <p14:cNvContentPartPr/>
              <p14:nvPr/>
            </p14:nvContentPartPr>
            <p14:xfrm>
              <a:off x="761460" y="1002880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055A3B4-CF76-8CC5-D85B-FAA4CA72A14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7140" y="99856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6974ADD-FC3D-4460-AE31-F75E08F4E6CD}"/>
                  </a:ext>
                </a:extLst>
              </p14:cNvPr>
              <p14:cNvContentPartPr/>
              <p14:nvPr/>
            </p14:nvContentPartPr>
            <p14:xfrm>
              <a:off x="1244580" y="977320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6974ADD-FC3D-4460-AE31-F75E08F4E6C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40260" y="97300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6999E32-772C-DE25-D48B-E35E3D7989C6}"/>
                  </a:ext>
                </a:extLst>
              </p14:cNvPr>
              <p14:cNvContentPartPr/>
              <p14:nvPr/>
            </p14:nvContentPartPr>
            <p14:xfrm>
              <a:off x="1155300" y="3098440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6999E32-772C-DE25-D48B-E35E3D7989C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50980" y="309412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C9E259F-7758-3D6E-3FC6-E5B4AAFD88FA}"/>
                  </a:ext>
                </a:extLst>
              </p14:cNvPr>
              <p14:cNvContentPartPr/>
              <p14:nvPr/>
            </p14:nvContentPartPr>
            <p14:xfrm>
              <a:off x="1510980" y="3085480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C9E259F-7758-3D6E-3FC6-E5B4AAFD88F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06660" y="308116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DE56098-60EB-BC55-364E-1410675EA3F1}"/>
                  </a:ext>
                </a:extLst>
              </p14:cNvPr>
              <p14:cNvContentPartPr/>
              <p14:nvPr/>
            </p14:nvContentPartPr>
            <p14:xfrm>
              <a:off x="1079340" y="5600440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DE56098-60EB-BC55-364E-1410675EA3F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75020" y="559612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11F5C9F-00DE-CA1C-8697-F6E9484CE3A0}"/>
                  </a:ext>
                </a:extLst>
              </p14:cNvPr>
              <p14:cNvContentPartPr/>
              <p14:nvPr/>
            </p14:nvContentPartPr>
            <p14:xfrm>
              <a:off x="1701420" y="5613400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11F5C9F-00DE-CA1C-8697-F6E9484CE3A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97100" y="560908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A0E8EA5-9F8E-C756-4DA0-32B4670DC8B2}"/>
                  </a:ext>
                </a:extLst>
              </p14:cNvPr>
              <p14:cNvContentPartPr/>
              <p14:nvPr/>
            </p14:nvContentPartPr>
            <p14:xfrm>
              <a:off x="1688820" y="5625640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A0E8EA5-9F8E-C756-4DA0-32B4670DC8B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84500" y="562132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FE61F57-66EB-1134-60BB-CE1881B926C5}"/>
                  </a:ext>
                </a:extLst>
              </p14:cNvPr>
              <p14:cNvContentPartPr/>
              <p14:nvPr/>
            </p14:nvContentPartPr>
            <p14:xfrm>
              <a:off x="1409460" y="4355560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FE61F57-66EB-1134-60BB-CE1881B926C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05140" y="435124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1D7380E-6BE8-123C-FC6E-399A873DF591}"/>
                  </a:ext>
                </a:extLst>
              </p14:cNvPr>
              <p14:cNvContentPartPr/>
              <p14:nvPr/>
            </p14:nvContentPartPr>
            <p14:xfrm>
              <a:off x="1587300" y="4343320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1D7380E-6BE8-123C-FC6E-399A873DF59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82980" y="433900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218275F-D925-A50A-A438-AA929F06BE9F}"/>
                  </a:ext>
                </a:extLst>
              </p14:cNvPr>
              <p14:cNvContentPartPr/>
              <p14:nvPr/>
            </p14:nvContentPartPr>
            <p14:xfrm>
              <a:off x="1384260" y="4457440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218275F-D925-A50A-A438-AA929F06BE9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79940" y="445312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51AF7F68-16DD-A5EE-28FE-99514430D7E2}"/>
                  </a:ext>
                </a:extLst>
              </p14:cNvPr>
              <p14:cNvContentPartPr/>
              <p14:nvPr/>
            </p14:nvContentPartPr>
            <p14:xfrm>
              <a:off x="1498380" y="4470040"/>
              <a:ext cx="36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51AF7F68-16DD-A5EE-28FE-99514430D7E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94060" y="446572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5AEAD14-D1DD-8DAF-51AD-A6FB34D977B1}"/>
                  </a:ext>
                </a:extLst>
              </p14:cNvPr>
              <p14:cNvContentPartPr/>
              <p14:nvPr/>
            </p14:nvContentPartPr>
            <p14:xfrm>
              <a:off x="1612500" y="4444480"/>
              <a:ext cx="36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5AEAD14-D1DD-8DAF-51AD-A6FB34D977B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08180" y="4440160"/>
                <a:ext cx="9000" cy="9000"/>
              </a:xfrm>
              <a:prstGeom prst="rect">
                <a:avLst/>
              </a:prstGeom>
            </p:spPr>
          </p:pic>
        </mc:Fallback>
      </mc:AlternateContent>
      <p:sp>
        <p:nvSpPr>
          <p:cNvPr id="35" name="Oval 34">
            <a:extLst>
              <a:ext uri="{FF2B5EF4-FFF2-40B4-BE49-F238E27FC236}">
                <a16:creationId xmlns:a16="http://schemas.microsoft.com/office/drawing/2014/main" id="{ABFFFD39-A28D-2F4A-AF96-9F40ACD4BA39}"/>
              </a:ext>
            </a:extLst>
          </p:cNvPr>
          <p:cNvSpPr/>
          <p:nvPr/>
        </p:nvSpPr>
        <p:spPr>
          <a:xfrm>
            <a:off x="597980" y="1844379"/>
            <a:ext cx="163480" cy="187520"/>
          </a:xfrm>
          <a:prstGeom prst="ellipse">
            <a:avLst/>
          </a:prstGeom>
          <a:solidFill>
            <a:srgbClr val="91597D"/>
          </a:solidFill>
          <a:ln>
            <a:solidFill>
              <a:srgbClr val="91597D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2127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248BE-3175-1F02-22BA-728EA13F8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GB"/>
              <a:t>How to get to london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BE0F3E-315F-7E93-2FDD-C1D99AB83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9288" y="2279058"/>
            <a:ext cx="2934714" cy="3880773"/>
          </a:xfrm>
        </p:spPr>
        <p:txBody>
          <a:bodyPr>
            <a:normAutofit/>
          </a:bodyPr>
          <a:lstStyle/>
          <a:p>
            <a:r>
              <a:rPr lang="en-GB" dirty="0"/>
              <a:t>Train – waterloo station </a:t>
            </a:r>
          </a:p>
          <a:p>
            <a:r>
              <a:rPr lang="en-GB" dirty="0"/>
              <a:t>Plane - London Heathrow </a:t>
            </a:r>
          </a:p>
          <a:p>
            <a:r>
              <a:rPr lang="en-GB" dirty="0"/>
              <a:t>Car</a:t>
            </a:r>
          </a:p>
          <a:p>
            <a:r>
              <a:rPr lang="en-GB" sz="1800" dirty="0">
                <a:solidFill>
                  <a:schemeClr val="tx1"/>
                </a:solidFill>
              </a:rPr>
              <a:t>Bus  </a:t>
            </a:r>
          </a:p>
          <a:p>
            <a:r>
              <a:rPr lang="en-GB" sz="1800" dirty="0">
                <a:solidFill>
                  <a:schemeClr val="tx1"/>
                </a:solidFill>
              </a:rPr>
              <a:t>taxi </a:t>
            </a:r>
          </a:p>
          <a:p>
            <a:endParaRPr lang="en-GB" dirty="0"/>
          </a:p>
        </p:txBody>
      </p:sp>
      <p:pic>
        <p:nvPicPr>
          <p:cNvPr id="1040" name="Picture 16" descr="The Flying Scotsman arrives in March after leaving Cambridge - BBC News">
            <a:extLst>
              <a:ext uri="{FF2B5EF4-FFF2-40B4-BE49-F238E27FC236}">
                <a16:creationId xmlns:a16="http://schemas.microsoft.com/office/drawing/2014/main" id="{36764CAC-2ECF-C058-0623-DCBBB9438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2" r="11710"/>
          <a:stretch>
            <a:fillRect/>
          </a:stretch>
        </p:blipFill>
        <p:spPr bwMode="auto">
          <a:xfrm>
            <a:off x="677334" y="2159331"/>
            <a:ext cx="5423429" cy="388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680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00F97-9A45-CE17-90E9-A6526CA74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GB" dirty="0"/>
              <a:t>Why tourist go to London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7F045F-A55D-ABCD-92BD-803A8268A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474" y="2159331"/>
            <a:ext cx="5283289" cy="330205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7DED8-6117-8A4F-F46C-AB808E8F4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6039" y="2160589"/>
            <a:ext cx="2927185" cy="3880773"/>
          </a:xfrm>
        </p:spPr>
        <p:txBody>
          <a:bodyPr>
            <a:normAutofit/>
          </a:bodyPr>
          <a:lstStyle/>
          <a:p>
            <a:r>
              <a:rPr lang="en-GB" sz="1500"/>
              <a:t>To see Buckenham palace </a:t>
            </a:r>
          </a:p>
          <a:p>
            <a:r>
              <a:rPr lang="en-GB" sz="1500"/>
              <a:t>the London eye </a:t>
            </a:r>
          </a:p>
          <a:p>
            <a:r>
              <a:rPr lang="en-GB" sz="1500"/>
              <a:t>The dungeons </a:t>
            </a:r>
          </a:p>
          <a:p>
            <a:r>
              <a:rPr lang="en-GB" sz="1500"/>
              <a:t>The river tymaes 		</a:t>
            </a:r>
          </a:p>
        </p:txBody>
      </p:sp>
    </p:spTree>
    <p:extLst>
      <p:ext uri="{BB962C8B-B14F-4D97-AF65-F5344CB8AC3E}">
        <p14:creationId xmlns:p14="http://schemas.microsoft.com/office/powerpoint/2010/main" val="1161856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2E716-CC42-937D-0D5F-09D26347B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GB" dirty="0" err="1"/>
              <a:t>liverpool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7F7900C-948D-FC00-1C7E-D68966447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6287" y="2160589"/>
            <a:ext cx="2934714" cy="3880773"/>
          </a:xfrm>
        </p:spPr>
        <p:txBody>
          <a:bodyPr>
            <a:normAutofit/>
          </a:bodyPr>
          <a:lstStyle/>
          <a:p>
            <a:r>
              <a:rPr lang="en-US" dirty="0"/>
              <a:t>Liverpool got its name from a tidal creek that filled up and which the two streams drained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8F18ACB-B8A4-C738-EE45-3AA1525A71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040"/>
          <a:stretch>
            <a:fillRect/>
          </a:stretch>
        </p:blipFill>
        <p:spPr>
          <a:xfrm>
            <a:off x="677334" y="2159331"/>
            <a:ext cx="5423429" cy="3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647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3BEC45-8921-F0D8-E2C2-B60498114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r>
              <a:rPr lang="en-GB">
                <a:solidFill>
                  <a:schemeClr val="bg1"/>
                </a:solidFill>
              </a:rPr>
              <a:t>Where is Liverpool close 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7CC3C-897F-9CBD-D97A-B41538479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54" y="2160590"/>
            <a:ext cx="3973943" cy="3440110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bg1"/>
                </a:solidFill>
              </a:rPr>
              <a:t>Bidston</a:t>
            </a:r>
          </a:p>
          <a:p>
            <a:r>
              <a:rPr lang="en-GB">
                <a:solidFill>
                  <a:schemeClr val="bg1"/>
                </a:solidFill>
              </a:rPr>
              <a:t>Sefton Village</a:t>
            </a:r>
          </a:p>
          <a:p>
            <a:r>
              <a:rPr lang="en-GB">
                <a:solidFill>
                  <a:schemeClr val="bg1"/>
                </a:solidFill>
              </a:rPr>
              <a:t>Port Sunlight </a:t>
            </a:r>
          </a:p>
          <a:p>
            <a:r>
              <a:rPr lang="en-GB">
                <a:solidFill>
                  <a:schemeClr val="bg1"/>
                </a:solidFill>
              </a:rPr>
              <a:t>Little Crosby</a:t>
            </a:r>
          </a:p>
          <a:p>
            <a:r>
              <a:rPr lang="en-GB">
                <a:solidFill>
                  <a:schemeClr val="bg1"/>
                </a:solidFill>
              </a:rPr>
              <a:t>Meols</a:t>
            </a:r>
          </a:p>
          <a:p>
            <a:r>
              <a:rPr lang="en-GB">
                <a:solidFill>
                  <a:schemeClr val="bg1"/>
                </a:solidFill>
              </a:rPr>
              <a:t>Frankby</a:t>
            </a:r>
          </a:p>
          <a:p>
            <a:r>
              <a:rPr lang="en-GB">
                <a:solidFill>
                  <a:schemeClr val="bg1"/>
                </a:solidFill>
              </a:rPr>
              <a:t>Croston</a:t>
            </a:r>
          </a:p>
          <a:p>
            <a:r>
              <a:rPr lang="en-GB">
                <a:solidFill>
                  <a:schemeClr val="bg1"/>
                </a:solidFill>
              </a:rPr>
              <a:t>Withnell Fold.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C936D2-5666-A258-7E1D-780FF2854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1" y="1711360"/>
            <a:ext cx="5143500" cy="3422765"/>
          </a:xfrm>
          <a:prstGeom prst="rect">
            <a:avLst/>
          </a:prstGeom>
        </p:spPr>
      </p:pic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0828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812A7-A672-F713-2EA7-5EAF544E7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GB" dirty="0"/>
              <a:t>How to travel to Liverpool 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FE4159-99D5-735F-0EE4-535C8A21A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474" y="2159331"/>
            <a:ext cx="5283289" cy="223582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1271B-952E-0F47-371D-3B1B4E0CF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6039" y="2160589"/>
            <a:ext cx="2927185" cy="3880773"/>
          </a:xfrm>
        </p:spPr>
        <p:txBody>
          <a:bodyPr>
            <a:normAutofit/>
          </a:bodyPr>
          <a:lstStyle/>
          <a:p>
            <a:r>
              <a:rPr lang="en-GB" sz="1500" dirty="0"/>
              <a:t>Plane –Liverpool John Lennon Airport </a:t>
            </a:r>
          </a:p>
          <a:p>
            <a:r>
              <a:rPr lang="en-GB" sz="1500" dirty="0"/>
              <a:t>Train – Banksdale </a:t>
            </a:r>
          </a:p>
          <a:p>
            <a:r>
              <a:rPr lang="en-GB" sz="1500" dirty="0"/>
              <a:t>Car </a:t>
            </a:r>
          </a:p>
          <a:p>
            <a:r>
              <a:rPr lang="en-GB" sz="1600" dirty="0">
                <a:solidFill>
                  <a:schemeClr val="tx1"/>
                </a:solidFill>
              </a:rPr>
              <a:t>Bus  </a:t>
            </a:r>
          </a:p>
          <a:p>
            <a:r>
              <a:rPr lang="en-GB" sz="1600" dirty="0">
                <a:solidFill>
                  <a:schemeClr val="tx1"/>
                </a:solidFill>
              </a:rPr>
              <a:t>taxi </a:t>
            </a:r>
          </a:p>
          <a:p>
            <a:r>
              <a:rPr lang="en-GB" sz="1500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62108123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292</TotalTime>
  <Words>255</Words>
  <Application>Microsoft Office PowerPoint</Application>
  <PresentationFormat>Widescreen</PresentationFormat>
  <Paragraphs>72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Roboto</vt:lpstr>
      <vt:lpstr>Roboto-Regular</vt:lpstr>
      <vt:lpstr>Trebuchet MS</vt:lpstr>
      <vt:lpstr>Wingdings 3</vt:lpstr>
      <vt:lpstr>Facet</vt:lpstr>
      <vt:lpstr>Uk Tourist Destinations  </vt:lpstr>
      <vt:lpstr>London – what it’s close to </vt:lpstr>
      <vt:lpstr>What is London famous for</vt:lpstr>
      <vt:lpstr>Who is famous from London</vt:lpstr>
      <vt:lpstr>How to get to london</vt:lpstr>
      <vt:lpstr>Why tourist go to London </vt:lpstr>
      <vt:lpstr>liverpool</vt:lpstr>
      <vt:lpstr>Where is Liverpool close to</vt:lpstr>
      <vt:lpstr>How to travel to Liverpool  </vt:lpstr>
      <vt:lpstr>Where is Liverpool  </vt:lpstr>
      <vt:lpstr>What to do in Liverpool </vt:lpstr>
      <vt:lpstr>Who is famous from Liverpool  </vt:lpstr>
      <vt:lpstr>Manchester </vt:lpstr>
      <vt:lpstr>How to get to Manchester </vt:lpstr>
      <vt:lpstr>Famous people from Manchester </vt:lpstr>
      <vt:lpstr>Things to do in Manchester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James Duguid</dc:creator>
  <cp:lastModifiedBy>Christopher James Duguid</cp:lastModifiedBy>
  <cp:revision>7</cp:revision>
  <dcterms:created xsi:type="dcterms:W3CDTF">2025-06-04T08:51:07Z</dcterms:created>
  <dcterms:modified xsi:type="dcterms:W3CDTF">2025-07-03T13:45:26Z</dcterms:modified>
</cp:coreProperties>
</file>